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9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026" y="2708920"/>
            <a:ext cx="4956246" cy="35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368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39563" y="4398675"/>
            <a:ext cx="842738" cy="286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2301" y="4327151"/>
            <a:ext cx="853595" cy="3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2716" y="4005064"/>
            <a:ext cx="795308" cy="79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82370" y="5037615"/>
            <a:ext cx="161881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29868" y="5037615"/>
            <a:ext cx="171404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15399" y="5037615"/>
            <a:ext cx="161881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62896" y="5037615"/>
            <a:ext cx="171404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10423" y="5037615"/>
            <a:ext cx="161881" cy="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025264" y="5949280"/>
            <a:ext cx="5715088" cy="79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5144843" y="4012403"/>
            <a:ext cx="456335" cy="79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5858323" y="4327151"/>
            <a:ext cx="456335" cy="3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980728"/>
            <a:ext cx="8640000" cy="5736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611367" y="3201179"/>
            <a:ext cx="590606" cy="29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0386" y="3201179"/>
            <a:ext cx="257199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91566" y="3944506"/>
            <a:ext cx="247673" cy="29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16792" y="4697362"/>
            <a:ext cx="576064" cy="75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20849" y="4697363"/>
            <a:ext cx="781124" cy="75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44184" y="5907652"/>
            <a:ext cx="864096" cy="810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60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40" y="2204864"/>
            <a:ext cx="4647619" cy="6952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58" y="3417568"/>
            <a:ext cx="5552381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76056" y="2300001"/>
            <a:ext cx="2088232" cy="149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5746" y="2300001"/>
            <a:ext cx="2495787" cy="149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225746" y="4787661"/>
            <a:ext cx="257199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2482" y="2062279"/>
            <a:ext cx="1724189" cy="400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4500" y="3120853"/>
            <a:ext cx="1190738" cy="30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0035" y="3082706"/>
            <a:ext cx="2143329" cy="391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1711" y="4150816"/>
            <a:ext cx="771598" cy="30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2130" y="4923289"/>
            <a:ext cx="457243" cy="30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36242" y="4923289"/>
            <a:ext cx="600132" cy="30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246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5529" y="2556242"/>
            <a:ext cx="504873" cy="286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9035" y="2556242"/>
            <a:ext cx="466769" cy="286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0468" y="2546699"/>
            <a:ext cx="238147" cy="29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1824" y="3663268"/>
            <a:ext cx="419140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6885" y="3644181"/>
            <a:ext cx="438191" cy="36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8902" y="4092718"/>
            <a:ext cx="438191" cy="36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78638" y="4560341"/>
            <a:ext cx="428665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640000" cy="553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2366" y="2267823"/>
            <a:ext cx="428665" cy="31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7129" y="2277357"/>
            <a:ext cx="438191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1032" y="3316568"/>
            <a:ext cx="428665" cy="31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7559" y="3326102"/>
            <a:ext cx="438191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1936" y="4374846"/>
            <a:ext cx="428665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7129" y="4374846"/>
            <a:ext cx="438191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56356" y="5229200"/>
            <a:ext cx="1892107" cy="40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93226" y="6052837"/>
            <a:ext cx="1400308" cy="35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2701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0939" y="4472470"/>
            <a:ext cx="523925" cy="1620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4682117"/>
            <a:ext cx="504873" cy="141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5283" y="4853647"/>
            <a:ext cx="523925" cy="131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7069" y="5130000"/>
            <a:ext cx="523925" cy="1035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2022-11-08T02:00:37Z</dcterms:created>
  <dcterms:modified xsi:type="dcterms:W3CDTF">2022-11-18T02:54:16Z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