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8" r:id="rId11"/>
    <p:sldId id="270" r:id="rId12"/>
    <p:sldId id="272" r:id="rId13"/>
    <p:sldId id="273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260215"/>
            <a:ext cx="8640000" cy="30110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405" y="3284855"/>
            <a:ext cx="7687310" cy="2865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935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11955" y="1196340"/>
            <a:ext cx="724535" cy="661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44390" y="1988820"/>
            <a:ext cx="709930" cy="625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00020" y="2780665"/>
            <a:ext cx="640715" cy="64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44615" y="3572510"/>
            <a:ext cx="708660" cy="701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31560" y="4346575"/>
            <a:ext cx="1600200" cy="800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7255" y="1196340"/>
            <a:ext cx="4810125" cy="1228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645" y="2924810"/>
            <a:ext cx="5934075" cy="1104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04360"/>
            <a:ext cx="8640000" cy="2776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480" y="3212465"/>
            <a:ext cx="7880350" cy="2977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39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15920" y="1268730"/>
            <a:ext cx="1948180" cy="629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44390" y="2060575"/>
            <a:ext cx="637540" cy="639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20335" y="2636520"/>
            <a:ext cx="1003300" cy="789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79930" y="3429000"/>
            <a:ext cx="1052830" cy="715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36235" y="4076700"/>
            <a:ext cx="732790" cy="798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015"/>
            <a:ext cx="79542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68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11300" y="3252470"/>
            <a:ext cx="5229860" cy="172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38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16145" y="1772285"/>
            <a:ext cx="1557020" cy="781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88085" y="2492375"/>
            <a:ext cx="1707515" cy="724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87390" y="3216910"/>
            <a:ext cx="1068705" cy="786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476250"/>
            <a:ext cx="7543800" cy="1477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100" y="1916430"/>
            <a:ext cx="7543800" cy="4582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260215"/>
            <a:ext cx="8640000" cy="3854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07970" y="1889125"/>
            <a:ext cx="664210" cy="633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80360" y="2752725"/>
            <a:ext cx="687705" cy="662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004810"/>
            <a:ext cx="8640000" cy="2497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943735" y="4265295"/>
            <a:ext cx="704215" cy="573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2015490" y="5705475"/>
            <a:ext cx="701675" cy="718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2022-11-22T14:29:19Z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