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0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899795" y="3429000"/>
            <a:ext cx="6638290" cy="263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6945"/>
            <a:ext cx="8640000" cy="5324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50" y="3140710"/>
            <a:ext cx="7245985" cy="3390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69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71550" y="4220845"/>
            <a:ext cx="7701280" cy="226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55" y="1196340"/>
            <a:ext cx="481012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5" y="3068955"/>
            <a:ext cx="73818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10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51930" y="4337050"/>
            <a:ext cx="768985" cy="86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1480" y="4048760"/>
            <a:ext cx="1161415" cy="1219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20" y="2000250"/>
            <a:ext cx="41021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8885" y="1941830"/>
            <a:ext cx="76009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7540" y="2132330"/>
            <a:ext cx="57340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2225" y="3140710"/>
            <a:ext cx="1007110" cy="123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9759" y="3252357"/>
            <a:ext cx="657287" cy="781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2567380"/>
            <a:ext cx="447717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4081" y="2567380"/>
            <a:ext cx="428665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2567380"/>
            <a:ext cx="438191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3078" y="3778260"/>
            <a:ext cx="438191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3778260"/>
            <a:ext cx="438191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136" y="3778260"/>
            <a:ext cx="438191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7990" y="2314575"/>
            <a:ext cx="734060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3485" y="3068955"/>
            <a:ext cx="619760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0245" y="3086100"/>
            <a:ext cx="2517775" cy="253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750" y="2996565"/>
            <a:ext cx="3280410" cy="262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420620"/>
            <a:ext cx="2838450" cy="239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6010" y="2348865"/>
            <a:ext cx="4453255" cy="344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899795" y="3429000"/>
            <a:ext cx="6198870" cy="2502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