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9"/>
        <p:guide pos="2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9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124450"/>
            <a:ext cx="8640000" cy="3125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196340"/>
            <a:ext cx="7342505" cy="339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60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475740" y="3860800"/>
            <a:ext cx="5388610" cy="2396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1412240"/>
            <a:ext cx="53244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5" y="2996565"/>
            <a:ext cx="764857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622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16370" y="3068955"/>
            <a:ext cx="683260" cy="6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0020" y="4220845"/>
            <a:ext cx="700405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1640" y="5229225"/>
            <a:ext cx="772795" cy="1085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94380" y="1261110"/>
            <a:ext cx="650240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4595" y="1285875"/>
            <a:ext cx="63055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4380" y="1818005"/>
            <a:ext cx="638175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98720" y="1824355"/>
            <a:ext cx="64706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1115" y="2537460"/>
            <a:ext cx="589915" cy="407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3395" y="2464435"/>
            <a:ext cx="64516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78220" y="2464435"/>
            <a:ext cx="61722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21585" y="3045460"/>
            <a:ext cx="76517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01820" y="3045460"/>
            <a:ext cx="546735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49645" y="3045460"/>
            <a:ext cx="636270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08175" y="5010150"/>
            <a:ext cx="756920" cy="99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32045" y="4940935"/>
            <a:ext cx="772795" cy="101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3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750" y="3284855"/>
            <a:ext cx="2452370" cy="239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33775" y="3068955"/>
            <a:ext cx="2004695" cy="257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00470" y="3140710"/>
            <a:ext cx="2177415" cy="280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950" y="2420620"/>
            <a:ext cx="2134870" cy="241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44165" y="2420620"/>
            <a:ext cx="2098040" cy="214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43550" y="2348865"/>
            <a:ext cx="2249805" cy="267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8130" y="2924810"/>
            <a:ext cx="6547485" cy="250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1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7995" y="3047365"/>
            <a:ext cx="6463665" cy="2491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995" y="3212465"/>
            <a:ext cx="7231380" cy="2241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