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13935"/>
            <a:ext cx="8640000" cy="5229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438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3860800"/>
            <a:ext cx="8270240" cy="2466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628775"/>
            <a:ext cx="8640000" cy="9276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3140710"/>
            <a:ext cx="703897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1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36010" y="3212465"/>
            <a:ext cx="758825" cy="71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4525" y="3212465"/>
            <a:ext cx="862330" cy="633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68445" y="4004945"/>
            <a:ext cx="772160" cy="59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56325" y="4004945"/>
            <a:ext cx="746760" cy="60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20110" y="4685030"/>
            <a:ext cx="1112520" cy="76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40425" y="4796790"/>
            <a:ext cx="1450975" cy="64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3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2435" y="1916430"/>
            <a:ext cx="1724025" cy="66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1510" y="2757805"/>
            <a:ext cx="1295400" cy="59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2885" y="3529965"/>
            <a:ext cx="1724025" cy="60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0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8445" y="1988820"/>
            <a:ext cx="694055" cy="76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9885" y="2780665"/>
            <a:ext cx="932815" cy="66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8490" y="4292600"/>
            <a:ext cx="855345" cy="71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5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68445" y="1988820"/>
            <a:ext cx="4519930" cy="3222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3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4149090"/>
            <a:ext cx="6882765" cy="171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6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605" y="3429000"/>
            <a:ext cx="8150860" cy="185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9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750" y="4292600"/>
            <a:ext cx="7222490" cy="171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