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7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6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268730"/>
            <a:ext cx="4627880" cy="286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950" y="4220845"/>
            <a:ext cx="5220970" cy="72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628775"/>
            <a:ext cx="8640000" cy="927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3140710"/>
            <a:ext cx="7105650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8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24525" y="4004945"/>
            <a:ext cx="845185" cy="82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2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6385" y="1903730"/>
            <a:ext cx="1323975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4165" y="5156835"/>
            <a:ext cx="858520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8155"/>
            <a:ext cx="8640000" cy="3112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6055" y="1484630"/>
            <a:ext cx="3958590" cy="200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93"/>
          <a:stretch>
            <a:fillRect/>
          </a:stretch>
        </p:blipFill>
        <p:spPr>
          <a:xfrm>
            <a:off x="972185" y="3716655"/>
            <a:ext cx="7940575" cy="25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251325" y="3860800"/>
            <a:ext cx="4158615" cy="2580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52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2780665"/>
            <a:ext cx="5855970" cy="2341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6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995" y="3572510"/>
            <a:ext cx="7325995" cy="267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3720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95" y="3356610"/>
            <a:ext cx="3517265" cy="74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86" b="25006"/>
          <a:stretch>
            <a:fillRect/>
          </a:stretch>
        </p:blipFill>
        <p:spPr>
          <a:xfrm>
            <a:off x="1331595" y="4004945"/>
            <a:ext cx="7345045" cy="2286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043305" y="4103370"/>
            <a:ext cx="7686040" cy="2288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5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2636520"/>
            <a:ext cx="7756525" cy="1855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2022-11-22T13:46:11Z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