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5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995" y="3500755"/>
            <a:ext cx="8197850" cy="164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3568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388"/>
          <a:stretch>
            <a:fillRect/>
          </a:stretch>
        </p:blipFill>
        <p:spPr>
          <a:xfrm>
            <a:off x="899795" y="3860800"/>
            <a:ext cx="6705500" cy="2244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83260" y="3829050"/>
            <a:ext cx="7382510" cy="246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40000" cy="92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2996565"/>
            <a:ext cx="77343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8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60065" y="4796790"/>
            <a:ext cx="862330" cy="71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2320" y="2636520"/>
            <a:ext cx="690245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4390" y="4149090"/>
            <a:ext cx="732155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197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4436745"/>
            <a:ext cx="2966085" cy="157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0290" y="4509135"/>
            <a:ext cx="3215005" cy="150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9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97700" y="2769235"/>
            <a:ext cx="1484630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8765" y="3528695"/>
            <a:ext cx="1084580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60750" y="4161790"/>
            <a:ext cx="1489710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6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995" y="3271520"/>
            <a:ext cx="7909560" cy="164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5166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885" y="3572510"/>
            <a:ext cx="6675755" cy="248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7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795" y="2564765"/>
            <a:ext cx="5844540" cy="186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