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605" y="2924810"/>
            <a:ext cx="7449820" cy="257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71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4" b="16811"/>
          <a:stretch>
            <a:fillRect/>
          </a:stretch>
        </p:blipFill>
        <p:spPr>
          <a:xfrm>
            <a:off x="827405" y="2852420"/>
            <a:ext cx="7991475" cy="3100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605" y="2780665"/>
            <a:ext cx="8505825" cy="330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1340485"/>
            <a:ext cx="7943850" cy="321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84630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45" y="3140710"/>
            <a:ext cx="69246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4345" y="3198495"/>
            <a:ext cx="965835" cy="98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2225" y="3374390"/>
            <a:ext cx="62928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0235" y="4298315"/>
            <a:ext cx="63246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8400" y="4274185"/>
            <a:ext cx="52324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84950" y="4298315"/>
            <a:ext cx="823595" cy="11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435" y="1199515"/>
            <a:ext cx="901700" cy="86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1185" y="1340485"/>
            <a:ext cx="71120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020" y="3500755"/>
            <a:ext cx="865505" cy="99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975" y="2132330"/>
            <a:ext cx="75565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4615" y="2132330"/>
            <a:ext cx="831215" cy="81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4210" y="3275965"/>
            <a:ext cx="834390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985" y="1985010"/>
            <a:ext cx="619760" cy="102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435" y="1976755"/>
            <a:ext cx="641350" cy="91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795" y="1988820"/>
            <a:ext cx="695325" cy="93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5875" y="3140710"/>
            <a:ext cx="702310" cy="92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32045" y="3140710"/>
            <a:ext cx="911225" cy="99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88275" y="3140710"/>
            <a:ext cx="791845" cy="111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72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485" y="4149090"/>
            <a:ext cx="3358515" cy="126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4075" y="3572510"/>
            <a:ext cx="3457575" cy="137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95605" y="1988820"/>
            <a:ext cx="6042660" cy="248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