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1" r:id="rId12"/>
    <p:sldId id="272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96205"/>
            <a:ext cx="8640000" cy="305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66520"/>
            <a:ext cx="8451215" cy="335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28775"/>
            <a:ext cx="7877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3068955"/>
            <a:ext cx="83343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5" y="467995"/>
            <a:ext cx="8060690" cy="218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276475"/>
            <a:ext cx="8060690" cy="4438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020" y="1340485"/>
            <a:ext cx="672465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4480" y="1340485"/>
            <a:ext cx="51943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775" y="2132330"/>
            <a:ext cx="554990" cy="60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4480" y="2132330"/>
            <a:ext cx="52006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1775" y="2922270"/>
            <a:ext cx="605155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4480" y="2996565"/>
            <a:ext cx="574040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1775" y="3789045"/>
            <a:ext cx="66040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4480" y="3801745"/>
            <a:ext cx="519430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10485" y="5380990"/>
            <a:ext cx="86360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04055" y="5447030"/>
            <a:ext cx="855980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310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2492375"/>
            <a:ext cx="695960" cy="131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0560" y="2636520"/>
            <a:ext cx="671195" cy="116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13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1941" y="1989319"/>
            <a:ext cx="1466990" cy="96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7310" y="3353396"/>
            <a:ext cx="552502" cy="95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076700"/>
            <a:ext cx="6934200" cy="246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332105"/>
            <a:ext cx="6934200" cy="3721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3774" y="2204510"/>
            <a:ext cx="1571775" cy="76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1910" y="3047365"/>
            <a:ext cx="1659255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41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72000" y="980440"/>
            <a:ext cx="639445" cy="114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5830" y="2636520"/>
            <a:ext cx="1581150" cy="142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77" r="6365"/>
          <a:stretch>
            <a:fillRect/>
          </a:stretch>
        </p:blipFill>
        <p:spPr>
          <a:xfrm>
            <a:off x="323215" y="4509135"/>
            <a:ext cx="8089900" cy="2035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60215"/>
            <a:ext cx="8640000" cy="214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348730"/>
            <a:ext cx="8640000" cy="380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