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0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8445" y="1268730"/>
            <a:ext cx="2961005" cy="752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4379" y="3476696"/>
            <a:ext cx="876383" cy="52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4001869"/>
            <a:ext cx="876383" cy="52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4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97742" y="1337822"/>
            <a:ext cx="2581521" cy="41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1413" y="2321369"/>
            <a:ext cx="876383" cy="52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2846563"/>
            <a:ext cx="1705137" cy="1050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3896953"/>
            <a:ext cx="876383" cy="52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31413" y="3896953"/>
            <a:ext cx="876383" cy="52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3212465"/>
            <a:ext cx="76581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233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733"/>
          <a:stretch>
            <a:fillRect/>
          </a:stretch>
        </p:blipFill>
        <p:spPr>
          <a:xfrm>
            <a:off x="611505" y="2420620"/>
            <a:ext cx="6502935" cy="409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1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180" y="1196340"/>
            <a:ext cx="65024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2060575"/>
            <a:ext cx="57848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8310" y="2852420"/>
            <a:ext cx="84582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85" y="4580890"/>
            <a:ext cx="66738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4435" y="1340485"/>
            <a:ext cx="682625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100" y="2204720"/>
            <a:ext cx="560705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0785" y="3773805"/>
            <a:ext cx="81915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10" y="4230370"/>
            <a:ext cx="809625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8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3800" y="2420620"/>
            <a:ext cx="1735455" cy="308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6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0190" y="3121025"/>
            <a:ext cx="988695" cy="1440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1645" y="3579495"/>
            <a:ext cx="996315" cy="144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2381"/>
          <a:stretch>
            <a:fillRect/>
          </a:stretch>
        </p:blipFill>
        <p:spPr>
          <a:xfrm>
            <a:off x="240665" y="3572510"/>
            <a:ext cx="8434070" cy="2714625"/>
          </a:xfrm>
          <a:prstGeom prst="rect">
            <a:avLst/>
          </a:prstGeom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365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500245" y="3644900"/>
            <a:ext cx="74104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555875" y="4625975"/>
            <a:ext cx="680085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55650" y="5516880"/>
            <a:ext cx="847725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1096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991" b="4762"/>
          <a:stretch>
            <a:fillRect/>
          </a:stretch>
        </p:blipFill>
        <p:spPr>
          <a:xfrm>
            <a:off x="899160" y="1052195"/>
            <a:ext cx="5332730" cy="548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 rot="2940000">
            <a:off x="2447925" y="2320925"/>
            <a:ext cx="328930" cy="150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110691" y="2461719"/>
            <a:ext cx="2435373" cy="1241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 rot="2640000" flipH="1">
            <a:off x="3081655" y="2976245"/>
            <a:ext cx="249555" cy="333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31"/>
          <p:cNvSpPr/>
          <p:nvPr/>
        </p:nvSpPr>
        <p:spPr bwMode="white">
          <a:xfrm rot="2700000" flipH="1">
            <a:off x="4107180" y="3249930"/>
            <a:ext cx="222885" cy="316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3" grpId="0" bldLvl="0" animBg="1"/>
      <p:bldP spid="3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