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32"/>
        <p:guide pos="2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92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1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24585"/>
            <a:ext cx="8260080" cy="260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909820" y="3437255"/>
            <a:ext cx="1535430" cy="1139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7455" y="1350010"/>
            <a:ext cx="1306830" cy="88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4660" y="2804795"/>
            <a:ext cx="1536065" cy="116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1628775"/>
            <a:ext cx="78771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3212465"/>
            <a:ext cx="71247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2275" y="3671570"/>
            <a:ext cx="107950" cy="201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2310" y="3671570"/>
            <a:ext cx="82550" cy="201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12660" y="3671570"/>
            <a:ext cx="114935" cy="201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 rot="18840000">
            <a:off x="4504778" y="3662901"/>
            <a:ext cx="148453" cy="19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 rot="2700000">
            <a:off x="4465955" y="3575050"/>
            <a:ext cx="92075" cy="226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20917" y="4586497"/>
            <a:ext cx="1647982" cy="12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550068" y="4586497"/>
            <a:ext cx="2019492" cy="12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 rot="1920000" flipV="1">
            <a:off x="6189980" y="4885055"/>
            <a:ext cx="2625090" cy="11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53"/>
          <p:cNvSpPr/>
          <p:nvPr/>
        </p:nvSpPr>
        <p:spPr bwMode="white">
          <a:xfrm rot="3600000">
            <a:off x="7144385" y="3634105"/>
            <a:ext cx="109220" cy="260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0" grpId="0" bldLvl="0" animBg="1"/>
      <p:bldP spid="15" grpId="0" bldLvl="0" animBg="1"/>
      <p:bldP spid="20" grpId="0" animBg="1"/>
      <p:bldP spid="24" grpId="0" animBg="1"/>
      <p:bldP spid="26" grpId="0" bldLvl="0" animBg="1"/>
      <p:bldP spid="5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828"/>
          <a:stretch>
            <a:fillRect/>
          </a:stretch>
        </p:blipFill>
        <p:spPr>
          <a:xfrm>
            <a:off x="2124075" y="1700530"/>
            <a:ext cx="4939565" cy="2423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2225" y="1929130"/>
            <a:ext cx="114935" cy="203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2285" y="1929130"/>
            <a:ext cx="95885" cy="200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79889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04585" y="2767965"/>
            <a:ext cx="475615" cy="76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0752" y="2785562"/>
            <a:ext cx="995312" cy="74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8308" y="4646757"/>
            <a:ext cx="502060" cy="7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69818" y="4682040"/>
            <a:ext cx="616564" cy="7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531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83935" y="4796790"/>
            <a:ext cx="1576070" cy="7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8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9930" y="1988820"/>
            <a:ext cx="712470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9930" y="3789045"/>
            <a:ext cx="792480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8130" y="4580890"/>
            <a:ext cx="663575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8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2329716"/>
            <a:ext cx="590606" cy="145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0245" y="2301240"/>
            <a:ext cx="884555" cy="150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114165" y="2221865"/>
            <a:ext cx="899160" cy="163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2022-11-08T02:00:00Z</dcterms:created>
  <dcterms:modified xsi:type="dcterms:W3CDTF">2022-11-23T06:16:45Z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