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7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24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750" y="2132330"/>
            <a:ext cx="5469255" cy="880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2553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973"/>
          <a:stretch>
            <a:fillRect/>
          </a:stretch>
        </p:blipFill>
        <p:spPr>
          <a:xfrm>
            <a:off x="971550" y="2924810"/>
            <a:ext cx="7432575" cy="322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683260" y="2924810"/>
            <a:ext cx="7733030" cy="3456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725" y="1628775"/>
            <a:ext cx="82105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" y="3284855"/>
            <a:ext cx="8280000" cy="7912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332105"/>
            <a:ext cx="7564120" cy="2583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795" y="2708910"/>
            <a:ext cx="7564120" cy="3762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1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708910"/>
            <a:ext cx="7896860" cy="1680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36010" y="5229225"/>
            <a:ext cx="1715770" cy="908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35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63825" y="2825115"/>
            <a:ext cx="4662805" cy="282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350" y="1916430"/>
            <a:ext cx="1386205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75740" y="2852420"/>
            <a:ext cx="132080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1460" y="3716655"/>
            <a:ext cx="1275080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5955" y="4580890"/>
            <a:ext cx="76581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2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73588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2022-11-21T14:02:45Z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