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3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7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98110" y="1108075"/>
            <a:ext cx="671195" cy="50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32705" y="1715135"/>
            <a:ext cx="663575" cy="621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99050" y="2493645"/>
            <a:ext cx="723900" cy="52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98415" y="3126740"/>
            <a:ext cx="761365" cy="587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34230" y="3820795"/>
            <a:ext cx="735965" cy="61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85970" y="4499610"/>
            <a:ext cx="784860" cy="58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053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67585" y="2397760"/>
            <a:ext cx="727075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7985" y="2337435"/>
            <a:ext cx="714375" cy="5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09165" y="2961640"/>
            <a:ext cx="850265" cy="622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29730" y="2997200"/>
            <a:ext cx="80391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68220" y="3770630"/>
            <a:ext cx="725805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37350" y="3736975"/>
            <a:ext cx="634365" cy="5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67890" y="4361815"/>
            <a:ext cx="772160" cy="51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37350" y="4367530"/>
            <a:ext cx="715645" cy="50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08530" y="5144135"/>
            <a:ext cx="725805" cy="52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76720" y="5136515"/>
            <a:ext cx="595630" cy="53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208530" y="5732145"/>
            <a:ext cx="71755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753860" y="5749290"/>
            <a:ext cx="690880" cy="56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4809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6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4"/>
          <p:cNvSpPr/>
          <p:nvPr/>
        </p:nvSpPr>
        <p:spPr bwMode="white">
          <a:xfrm>
            <a:off x="177800" y="987425"/>
            <a:ext cx="8038465" cy="466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1556385"/>
            <a:ext cx="7821930" cy="986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" y="3068955"/>
            <a:ext cx="8280000" cy="5944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5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16145" y="4149090"/>
            <a:ext cx="728345" cy="65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5775" y="4297680"/>
            <a:ext cx="556895" cy="5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85030" y="4941570"/>
            <a:ext cx="637540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64020" y="4911725"/>
            <a:ext cx="594360" cy="499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0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5920" y="1268730"/>
            <a:ext cx="660400" cy="54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86245" y="1594485"/>
            <a:ext cx="749935" cy="67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4165" y="1967230"/>
            <a:ext cx="757555" cy="51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6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31615" y="1280160"/>
            <a:ext cx="839470" cy="52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8055" y="1271905"/>
            <a:ext cx="765810" cy="51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51685" y="1908175"/>
            <a:ext cx="762000" cy="59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52135" y="4149090"/>
            <a:ext cx="704850" cy="711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6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61870" y="3899535"/>
            <a:ext cx="681990" cy="60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67475" y="3921760"/>
            <a:ext cx="628015" cy="55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61870" y="4577715"/>
            <a:ext cx="755015" cy="57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14465" y="4577715"/>
            <a:ext cx="661035" cy="51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7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9710" y="3187700"/>
            <a:ext cx="655320" cy="4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42610" y="3093720"/>
            <a:ext cx="739775" cy="6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98905" y="3778250"/>
            <a:ext cx="841375" cy="61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82920" y="3789045"/>
            <a:ext cx="806450" cy="62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0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539750" y="3572510"/>
            <a:ext cx="7654290" cy="176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6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36010" y="4292600"/>
            <a:ext cx="730885" cy="765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770,&quot;width&quot;:14040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2022-11-21T13:19:29Z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