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3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342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11505" y="2060575"/>
            <a:ext cx="7567295" cy="2019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015"/>
            <a:ext cx="8640000" cy="5618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8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315" y="1196340"/>
            <a:ext cx="8205470" cy="3648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3260" y="1556385"/>
            <a:ext cx="7821930" cy="9861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15" y="2852420"/>
            <a:ext cx="8280000" cy="6273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1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876415" y="4509135"/>
            <a:ext cx="1009015" cy="780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56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38595" y="2764155"/>
            <a:ext cx="663575" cy="524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59840" y="2852420"/>
            <a:ext cx="875030" cy="931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39230" y="3417570"/>
            <a:ext cx="713105" cy="519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3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62040" y="2328545"/>
            <a:ext cx="656590" cy="596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66485" y="2999740"/>
            <a:ext cx="707390" cy="561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56885" y="3812540"/>
            <a:ext cx="963295" cy="753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16705"/>
            <a:ext cx="8640000" cy="4923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76185" y="2411095"/>
            <a:ext cx="621665" cy="664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76185" y="4348480"/>
            <a:ext cx="621665" cy="664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65" r="6622" b="8813"/>
          <a:stretch>
            <a:fillRect/>
          </a:stretch>
        </p:blipFill>
        <p:spPr>
          <a:xfrm>
            <a:off x="755650" y="4994275"/>
            <a:ext cx="8067675" cy="1620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7452360" y="5949315"/>
            <a:ext cx="746125" cy="664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620260"/>
            <a:ext cx="8640000" cy="5448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35785" y="1985010"/>
            <a:ext cx="803910" cy="1033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94225" y="1985010"/>
            <a:ext cx="926465" cy="912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80605" y="1916430"/>
            <a:ext cx="718185" cy="1155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823720" y="3486785"/>
            <a:ext cx="714375" cy="1012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594225" y="3389630"/>
            <a:ext cx="770255" cy="1109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353935" y="3486785"/>
            <a:ext cx="655955" cy="1012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836420" y="4906645"/>
            <a:ext cx="784860" cy="1193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610735" y="4953000"/>
            <a:ext cx="753745" cy="1050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371080" y="4961890"/>
            <a:ext cx="823595" cy="1171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92015"/>
            <a:ext cx="8640000" cy="5208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9115" y="3124200"/>
            <a:ext cx="1917700" cy="2602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27855" y="3140710"/>
            <a:ext cx="2404745" cy="2865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3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755650" y="2973070"/>
            <a:ext cx="7493000" cy="2935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1770,&quot;width&quot;:14040}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3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2022-11-21T13:28:56Z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