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8640000" cy="5176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1505" y="3068955"/>
            <a:ext cx="3894455" cy="292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60290" y="3140710"/>
            <a:ext cx="4083685" cy="297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3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05" y="1124585"/>
            <a:ext cx="7752080" cy="439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3260" y="1556385"/>
            <a:ext cx="7821930" cy="9861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" y="2995295"/>
            <a:ext cx="85153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84620" y="3360420"/>
            <a:ext cx="1344295" cy="755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9750" y="4178935"/>
            <a:ext cx="1066165" cy="83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4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39210" y="1295400"/>
            <a:ext cx="3123565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96055" y="1988820"/>
            <a:ext cx="3011170" cy="831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52135" y="2949575"/>
            <a:ext cx="1523365" cy="675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6370" y="3860800"/>
            <a:ext cx="654685" cy="594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2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450" y="2492375"/>
            <a:ext cx="668655" cy="709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4345" y="3356610"/>
            <a:ext cx="1023620" cy="1344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404360"/>
            <a:ext cx="81090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2671" y="3042869"/>
            <a:ext cx="6231566" cy="14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5119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1830" y="1907540"/>
            <a:ext cx="521970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1840" y="1907540"/>
            <a:ext cx="521970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8515" y="1907540"/>
            <a:ext cx="547370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56740" y="3328035"/>
            <a:ext cx="861060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13580" y="3328035"/>
            <a:ext cx="766445" cy="97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120255" y="3328035"/>
            <a:ext cx="791845" cy="975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943735" y="4758055"/>
            <a:ext cx="782955" cy="923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500880" y="4748530"/>
            <a:ext cx="756285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103110" y="4758055"/>
            <a:ext cx="808990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10" grpId="0" bldLvl="0" animBg="1"/>
      <p:bldP spid="11" grpId="0" bldLvl="0" animBg="1"/>
      <p:bldP spid="12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537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31185" y="1700530"/>
            <a:ext cx="639445" cy="647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7580" y="1700530"/>
            <a:ext cx="723265" cy="728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4695" y="2636520"/>
            <a:ext cx="645160" cy="566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16800" y="2636520"/>
            <a:ext cx="858520" cy="586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1545" y="3716655"/>
            <a:ext cx="1106805" cy="70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46860" y="5156835"/>
            <a:ext cx="1590040" cy="631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7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1775" y="1196340"/>
            <a:ext cx="618490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3980" y="1268730"/>
            <a:ext cx="578485" cy="608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85770" y="2132330"/>
            <a:ext cx="572135" cy="634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8170" y="2060575"/>
            <a:ext cx="464820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619885" y="3932555"/>
            <a:ext cx="607695" cy="659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2484120" y="4652645"/>
            <a:ext cx="700405" cy="579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20" grpId="0" bldLvl="0" animBg="1"/>
      <p:bldP spid="3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770,&quot;width&quot;:14040}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3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2022-11-08T02:00:00Z</dcterms:created>
  <dcterms:modified xsi:type="dcterms:W3CDTF">2022-11-21T13:21:44Z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