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9755" y="3500755"/>
            <a:ext cx="8275955" cy="192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015"/>
            <a:ext cx="8640000" cy="465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2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268730"/>
            <a:ext cx="7587615" cy="358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2924810"/>
            <a:ext cx="769620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48170" y="3500755"/>
            <a:ext cx="773430" cy="7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0560" y="4580890"/>
            <a:ext cx="859790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5040"/>
            <a:ext cx="8640000" cy="532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6985" y="809625"/>
            <a:ext cx="747395" cy="74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7105" y="1745615"/>
            <a:ext cx="790575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3595" y="3474085"/>
            <a:ext cx="998220" cy="93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4945" y="5490210"/>
            <a:ext cx="762000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476115"/>
            <a:ext cx="8412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2095" y="3300095"/>
            <a:ext cx="747395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5835" y="3955415"/>
            <a:ext cx="55626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4740" y="3905250"/>
            <a:ext cx="695325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6055" y="4504055"/>
            <a:ext cx="73850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28005" y="4503420"/>
            <a:ext cx="59690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7550" y="5137785"/>
            <a:ext cx="683260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93485" y="5128260"/>
            <a:ext cx="77724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847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1685" y="3356610"/>
            <a:ext cx="802640" cy="72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6370" y="3356610"/>
            <a:ext cx="860425" cy="72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930" y="4796790"/>
            <a:ext cx="840105" cy="78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125" y="4869180"/>
            <a:ext cx="695960" cy="78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2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595" y="1628775"/>
            <a:ext cx="710565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3890" y="1700530"/>
            <a:ext cx="910590" cy="6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840" y="3140710"/>
            <a:ext cx="925195" cy="72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3890" y="3068955"/>
            <a:ext cx="884555" cy="85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0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2780665"/>
            <a:ext cx="3895090" cy="317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4390" y="2636520"/>
            <a:ext cx="4038600" cy="318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05" y="548505"/>
            <a:ext cx="85307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070" y="1268730"/>
            <a:ext cx="3960495" cy="426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9565" y="1340485"/>
            <a:ext cx="4408805" cy="507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