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1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83810" y="1196340"/>
            <a:ext cx="796925" cy="57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4295" y="1849120"/>
            <a:ext cx="804545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5415" y="2586355"/>
            <a:ext cx="628015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6665" y="3182620"/>
            <a:ext cx="891540" cy="6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6665" y="3890010"/>
            <a:ext cx="786765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99685" y="4551680"/>
            <a:ext cx="858520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4950"/>
            <a:ext cx="8640000" cy="307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143" b="707"/>
          <a:stretch>
            <a:fillRect/>
          </a:stretch>
        </p:blipFill>
        <p:spPr>
          <a:xfrm>
            <a:off x="683260" y="2783205"/>
            <a:ext cx="7849870" cy="3903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67360" y="4725035"/>
            <a:ext cx="8418195" cy="195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05" y="2924810"/>
            <a:ext cx="8280000" cy="7036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6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44590" y="4362450"/>
            <a:ext cx="878840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7295" y="5046345"/>
            <a:ext cx="868045" cy="62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8035" y="1556385"/>
            <a:ext cx="626745" cy="71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6100" y="2780665"/>
            <a:ext cx="700405" cy="782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6085" y="3649345"/>
            <a:ext cx="740410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0215" y="4337685"/>
            <a:ext cx="716915" cy="54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9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3855" y="2636520"/>
            <a:ext cx="687705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3855" y="3261995"/>
            <a:ext cx="749935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548505"/>
            <a:ext cx="8640000" cy="5473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52665" y="3424555"/>
            <a:ext cx="684530" cy="49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0240" y="3572510"/>
            <a:ext cx="722630" cy="741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52665" y="4004945"/>
            <a:ext cx="836930" cy="65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9800" y="4796790"/>
            <a:ext cx="812165" cy="5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75330" y="5085080"/>
            <a:ext cx="579755" cy="690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96150" y="5452110"/>
            <a:ext cx="741680" cy="56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3766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69075" y="2747010"/>
            <a:ext cx="707390" cy="516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5535" y="3041015"/>
            <a:ext cx="755015" cy="704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9550" y="3402330"/>
            <a:ext cx="877570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253"/>
          <a:stretch>
            <a:fillRect/>
          </a:stretch>
        </p:blipFill>
        <p:spPr>
          <a:xfrm>
            <a:off x="755650" y="3789045"/>
            <a:ext cx="7581165" cy="286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543675" y="3992245"/>
            <a:ext cx="647700" cy="59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2411730" y="4220845"/>
            <a:ext cx="655320" cy="64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558915" y="4627880"/>
            <a:ext cx="596900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487160" y="5384165"/>
            <a:ext cx="740410" cy="63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2375535" y="5732780"/>
            <a:ext cx="668655" cy="699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6569075" y="6153785"/>
            <a:ext cx="657860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1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99795" y="3572510"/>
            <a:ext cx="7846060" cy="2433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4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05" y="2708910"/>
            <a:ext cx="7576820" cy="156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2022-11-21T13:05:15Z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