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25" y="954270"/>
            <a:ext cx="8640000" cy="456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9020000">
            <a:off x="3071495" y="994410"/>
            <a:ext cx="201295" cy="201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36525" y="3068955"/>
            <a:ext cx="8093075" cy="274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 rot="2820000">
            <a:off x="4624070" y="961390"/>
            <a:ext cx="201295" cy="214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6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79134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268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268730"/>
            <a:ext cx="7061200" cy="302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3212465"/>
            <a:ext cx="62388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70002" y="3643479"/>
            <a:ext cx="123836" cy="1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2846" y="3795954"/>
            <a:ext cx="133362" cy="11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55691" y="3948428"/>
            <a:ext cx="133362" cy="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8535" y="4119962"/>
            <a:ext cx="133362" cy="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1854" y="4281967"/>
            <a:ext cx="133362" cy="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4699" y="4434441"/>
            <a:ext cx="142888" cy="13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27069" y="4605975"/>
            <a:ext cx="123836" cy="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54225" y="4685030"/>
            <a:ext cx="26289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60388" y="4767980"/>
            <a:ext cx="133362" cy="12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54500" y="4949043"/>
            <a:ext cx="104785" cy="104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19925" y="4897755"/>
            <a:ext cx="207010" cy="28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8138" y="1500008"/>
            <a:ext cx="104785" cy="114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38" y="1662283"/>
            <a:ext cx="104785" cy="114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1834105"/>
            <a:ext cx="104785" cy="1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01383"/>
            <a:ext cx="1152635" cy="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8138" y="2005927"/>
            <a:ext cx="104785" cy="1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8138" y="2177748"/>
            <a:ext cx="104785" cy="1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8138" y="2340024"/>
            <a:ext cx="104785" cy="133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2521391"/>
            <a:ext cx="104785" cy="12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98138" y="2693213"/>
            <a:ext cx="104785" cy="114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8138" y="2865034"/>
            <a:ext cx="104785" cy="114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2685" y="2989580"/>
            <a:ext cx="2476500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255" y="3932555"/>
            <a:ext cx="89090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275" y="1916430"/>
            <a:ext cx="2760980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250" y="2852420"/>
            <a:ext cx="1409065" cy="953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4030" y="5661025"/>
            <a:ext cx="1174750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070"/>
            <a:ext cx="8640000" cy="314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16" b="1336"/>
          <a:stretch>
            <a:fillRect/>
          </a:stretch>
        </p:blipFill>
        <p:spPr>
          <a:xfrm>
            <a:off x="971550" y="3068955"/>
            <a:ext cx="7869555" cy="3610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652135" y="3140710"/>
            <a:ext cx="92392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1988820"/>
            <a:ext cx="4682490" cy="343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