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10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7835" y="3689350"/>
            <a:ext cx="5902960" cy="192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2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94"/>
          <a:stretch>
            <a:fillRect/>
          </a:stretch>
        </p:blipFill>
        <p:spPr>
          <a:xfrm>
            <a:off x="972185" y="3429000"/>
            <a:ext cx="7499885" cy="281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7405" y="3547110"/>
            <a:ext cx="4754880" cy="285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2465"/>
            <a:ext cx="82296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96280" y="3572510"/>
            <a:ext cx="122428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2060575"/>
            <a:ext cx="1335405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8715" y="2060575"/>
            <a:ext cx="1152525" cy="84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8670" y="3068955"/>
            <a:ext cx="124269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2060575"/>
            <a:ext cx="1062990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8335" y="2996565"/>
            <a:ext cx="1298575" cy="94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585" y="4940935"/>
            <a:ext cx="1334770" cy="86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5679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04430" y="2779395"/>
            <a:ext cx="694055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4430" y="4661535"/>
            <a:ext cx="694055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524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720000">
            <a:off x="1581785" y="4258310"/>
            <a:ext cx="6630035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 rot="20220000">
            <a:off x="1596390" y="4237355"/>
            <a:ext cx="3900805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 rot="19740000">
            <a:off x="4665980" y="4405630"/>
            <a:ext cx="280670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4725035"/>
            <a:ext cx="5974715" cy="9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985" y="3644900"/>
            <a:ext cx="5210175" cy="99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