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00" y="1080135"/>
            <a:ext cx="8090535" cy="328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9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9705" y="1124585"/>
            <a:ext cx="8410575" cy="307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068955"/>
            <a:ext cx="8640000" cy="830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0760" y="4369435"/>
            <a:ext cx="666115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4570" y="4149090"/>
            <a:ext cx="979170" cy="94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4292600"/>
            <a:ext cx="63373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8715" y="4220845"/>
            <a:ext cx="747395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83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23" b="30787"/>
          <a:stretch>
            <a:fillRect/>
          </a:stretch>
        </p:blipFill>
        <p:spPr>
          <a:xfrm>
            <a:off x="827405" y="4149090"/>
            <a:ext cx="7868920" cy="195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4292600"/>
            <a:ext cx="4633595" cy="181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33970" y="2934970"/>
            <a:ext cx="694690" cy="71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4750" y="4652645"/>
            <a:ext cx="81724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3090" y="2037080"/>
            <a:ext cx="647065" cy="99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6275" y="3933825"/>
            <a:ext cx="55118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7200000" cy="620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