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0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895" y="1916430"/>
            <a:ext cx="6129655" cy="2025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3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3985" y="3572510"/>
            <a:ext cx="5707380" cy="2794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350" y="116070"/>
            <a:ext cx="8640000" cy="2180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904865" y="1412240"/>
            <a:ext cx="2957195" cy="946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335"/>
          <a:stretch>
            <a:fillRect/>
          </a:stretch>
        </p:blipFill>
        <p:spPr>
          <a:xfrm>
            <a:off x="2268220" y="2060575"/>
            <a:ext cx="3426995" cy="4677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4068445" y="2420620"/>
            <a:ext cx="434975" cy="50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4860290" y="2420620"/>
            <a:ext cx="431800" cy="539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3275965" y="4030345"/>
            <a:ext cx="363855" cy="5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4069080" y="4004945"/>
            <a:ext cx="497840" cy="573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4849495" y="4029710"/>
            <a:ext cx="500380" cy="549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2456815" y="5085080"/>
            <a:ext cx="489585" cy="45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8"/>
          <p:cNvSpPr/>
          <p:nvPr/>
        </p:nvSpPr>
        <p:spPr bwMode="white">
          <a:xfrm>
            <a:off x="2456815" y="6021070"/>
            <a:ext cx="486410" cy="514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9"/>
          <p:cNvSpPr/>
          <p:nvPr/>
        </p:nvSpPr>
        <p:spPr bwMode="white">
          <a:xfrm>
            <a:off x="3204210" y="6021070"/>
            <a:ext cx="493395" cy="528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10"/>
          <p:cNvSpPr/>
          <p:nvPr/>
        </p:nvSpPr>
        <p:spPr bwMode="white">
          <a:xfrm>
            <a:off x="4068445" y="6021070"/>
            <a:ext cx="498475" cy="51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450" y="1628775"/>
            <a:ext cx="8039100" cy="1162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55" y="3140710"/>
            <a:ext cx="8315325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31970"/>
            <a:ext cx="8640000" cy="1200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412105"/>
            <a:ext cx="8640000" cy="4879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2555875" y="2327275"/>
            <a:ext cx="1600200" cy="638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19265" y="2290445"/>
            <a:ext cx="1666875" cy="589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5695" y="3212465"/>
            <a:ext cx="3040380" cy="3088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32045" y="3140710"/>
            <a:ext cx="3446780" cy="309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9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7075" y="1205865"/>
            <a:ext cx="1409700" cy="65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60135" y="1205865"/>
            <a:ext cx="1624965" cy="690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3850" y="2132330"/>
            <a:ext cx="3180715" cy="3026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16145" y="2060575"/>
            <a:ext cx="2959735" cy="3333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0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84570" y="2132330"/>
            <a:ext cx="2584450" cy="287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88535" y="4076700"/>
            <a:ext cx="725170" cy="723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70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92090" y="1196340"/>
            <a:ext cx="2527300" cy="2894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96055" y="3140710"/>
            <a:ext cx="798830" cy="651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54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92275" y="4436745"/>
            <a:ext cx="6221095" cy="172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7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4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140" y="1844675"/>
            <a:ext cx="6478270" cy="297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2022-11-08T02:00:00Z</dcterms:created>
  <dcterms:modified xsi:type="dcterms:W3CDTF">2022-11-20T13:29:26Z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