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8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6264" y="3099779"/>
            <a:ext cx="342743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3090252"/>
            <a:ext cx="342743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3090252"/>
            <a:ext cx="209454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8512" y="3099779"/>
            <a:ext cx="209454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3090252"/>
            <a:ext cx="228495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1669" y="3795270"/>
            <a:ext cx="1047272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6512" y="3833379"/>
            <a:ext cx="371305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12165" y="3795270"/>
            <a:ext cx="723570" cy="323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7504" y="4424069"/>
            <a:ext cx="228495" cy="2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79471" y="5024286"/>
            <a:ext cx="390347" cy="2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71338" y="5614977"/>
            <a:ext cx="380826" cy="2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5685911"/>
            <a:ext cx="209454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2925" y="5685911"/>
            <a:ext cx="342743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2942" y="5685911"/>
            <a:ext cx="342743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5685911"/>
            <a:ext cx="209454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8661" y="5685911"/>
            <a:ext cx="209454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8198" y="5685911"/>
            <a:ext cx="209454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1251461"/>
            <a:ext cx="1066314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8925" y="1251461"/>
            <a:ext cx="390347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4942" y="1832526"/>
            <a:ext cx="542677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9157" y="2413590"/>
            <a:ext cx="399867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2994655"/>
            <a:ext cx="218975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2413" y="3566194"/>
            <a:ext cx="352264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32605"/>
            <a:ext cx="11520000" cy="319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1222" y="1762526"/>
            <a:ext cx="352264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9050" y="2658745"/>
            <a:ext cx="45466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4070" y="2668270"/>
            <a:ext cx="54165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8230" y="3125718"/>
            <a:ext cx="390347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0263" y="3125718"/>
            <a:ext cx="371305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43387" y="3125718"/>
            <a:ext cx="399867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716520"/>
            <a:ext cx="11520000" cy="221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054618" y="5302979"/>
            <a:ext cx="1113917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367147" y="5302979"/>
            <a:ext cx="1894611" cy="31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016866" y="5618359"/>
            <a:ext cx="3179900" cy="16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262751" y="5627916"/>
            <a:ext cx="3855867" cy="16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88460"/>
            <a:ext cx="11520000" cy="349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300" y="2161006"/>
            <a:ext cx="5084033" cy="147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" y="3860665"/>
            <a:ext cx="11520000" cy="280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53415" y="4529075"/>
            <a:ext cx="3912991" cy="1518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346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281" y="1772932"/>
            <a:ext cx="4912661" cy="151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289165"/>
            <a:ext cx="11520000" cy="349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23017" y="4842426"/>
            <a:ext cx="6102743" cy="151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3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5482983"/>
            <a:ext cx="3903471" cy="9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9470" y="2705100"/>
            <a:ext cx="543306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1487" y="1718783"/>
            <a:ext cx="704528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413" y="2309897"/>
            <a:ext cx="714049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256" y="4836430"/>
            <a:ext cx="675966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4836430"/>
            <a:ext cx="695008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2561" y="4836430"/>
            <a:ext cx="714049" cy="32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2793" y="4836430"/>
            <a:ext cx="685487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0264" y="1795932"/>
            <a:ext cx="714049" cy="2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8033" y="1805477"/>
            <a:ext cx="218975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349586"/>
            <a:ext cx="704528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2970061"/>
            <a:ext cx="390347" cy="2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0975" y="3552352"/>
            <a:ext cx="399867" cy="2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2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1718960"/>
            <a:ext cx="390347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6314" y="1718960"/>
            <a:ext cx="552198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3669" y="1718960"/>
            <a:ext cx="695008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2231" y="2310237"/>
            <a:ext cx="571239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2148" y="2310237"/>
            <a:ext cx="704528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2347" y="3702598"/>
            <a:ext cx="361785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28066" y="3702598"/>
            <a:ext cx="352264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9170" y="3769360"/>
            <a:ext cx="314325" cy="13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2545" y="4351096"/>
            <a:ext cx="561719" cy="24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0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7454" y="1842191"/>
            <a:ext cx="333223" cy="30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45057" y="2451945"/>
            <a:ext cx="285619" cy="22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880860"/>
            <a:ext cx="11520000" cy="166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329408" y="3004632"/>
            <a:ext cx="285619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281805" y="3575890"/>
            <a:ext cx="333223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29408" y="4194753"/>
            <a:ext cx="276099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082" y="1918410"/>
            <a:ext cx="29514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3700034"/>
            <a:ext cx="238016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5867" y="1289857"/>
            <a:ext cx="238016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2482227"/>
            <a:ext cx="285619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8000" y="3674598"/>
            <a:ext cx="238016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7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2022-11-20T14:59:06Z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