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80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11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43371" y="2216201"/>
            <a:ext cx="885421" cy="267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51636" y="2216201"/>
            <a:ext cx="875900" cy="267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12297" y="2216201"/>
            <a:ext cx="733090" cy="267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76925" y="3113705"/>
            <a:ext cx="2218314" cy="324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85190" y="3113705"/>
            <a:ext cx="2370644" cy="324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74413" y="3113705"/>
            <a:ext cx="2208793" cy="315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09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57223" y="3137144"/>
            <a:ext cx="1409057" cy="304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84330" y="3137144"/>
            <a:ext cx="1409057" cy="304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85785" y="4937146"/>
            <a:ext cx="1380495" cy="295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89123" y="4937146"/>
            <a:ext cx="1561388" cy="295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73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07570" y="2702126"/>
            <a:ext cx="1666115" cy="295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07570" y="3322350"/>
            <a:ext cx="1666115" cy="286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31404" y="3942575"/>
            <a:ext cx="1818446" cy="286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349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71338" y="2499620"/>
            <a:ext cx="228495" cy="238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94842" y="3871602"/>
            <a:ext cx="961586" cy="295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84859" y="3871602"/>
            <a:ext cx="971107" cy="295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74876" y="3871602"/>
            <a:ext cx="971107" cy="295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74413" y="3871602"/>
            <a:ext cx="961586" cy="295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364429" y="3871602"/>
            <a:ext cx="961586" cy="295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80528" y="4509955"/>
            <a:ext cx="809256" cy="257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70545" y="4509955"/>
            <a:ext cx="809256" cy="257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670082" y="4509955"/>
            <a:ext cx="799735" cy="257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060099" y="4509955"/>
            <a:ext cx="809256" cy="257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925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23471" y="3795763"/>
            <a:ext cx="2218314" cy="314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57195" y="4332605"/>
            <a:ext cx="5560060" cy="842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24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00363" y="3099563"/>
            <a:ext cx="4684165" cy="314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81322" y="3709243"/>
            <a:ext cx="4874578" cy="314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81322" y="4328449"/>
            <a:ext cx="5388694" cy="314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81322" y="4938128"/>
            <a:ext cx="4274776" cy="314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1340985"/>
            <a:ext cx="11520000" cy="3682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22567" y="2714853"/>
            <a:ext cx="5712396" cy="915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13047" y="3936069"/>
            <a:ext cx="7740297" cy="925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04360"/>
            <a:ext cx="11520000" cy="30405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59381" y="1767363"/>
            <a:ext cx="2922842" cy="895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05927" y="1767363"/>
            <a:ext cx="2389685" cy="324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68902" y="2987394"/>
            <a:ext cx="5122115" cy="324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3444740"/>
            <a:ext cx="11520000" cy="3097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826158" y="4855220"/>
            <a:ext cx="1589950" cy="857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3711249" y="4826629"/>
            <a:ext cx="6550214" cy="314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1835679" y="6046503"/>
            <a:ext cx="4274776" cy="324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337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80130" y="2451735"/>
            <a:ext cx="2756535" cy="448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83840" y="2997200"/>
            <a:ext cx="5969635" cy="406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24300" y="2792730"/>
            <a:ext cx="4343400" cy="12725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686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14280" y="1737467"/>
            <a:ext cx="238016" cy="238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93652" y="1737467"/>
            <a:ext cx="552198" cy="247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99966" y="2318706"/>
            <a:ext cx="390347" cy="238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69818" y="2318706"/>
            <a:ext cx="399867" cy="238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55305" y="2880888"/>
            <a:ext cx="371305" cy="285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33190" y="3462127"/>
            <a:ext cx="561719" cy="247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86181" y="4615077"/>
            <a:ext cx="218975" cy="238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95041" y="4615077"/>
            <a:ext cx="228495" cy="247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317818" y="4615077"/>
            <a:ext cx="361785" cy="238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412363" y="4615077"/>
            <a:ext cx="152330" cy="238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671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13487" y="2635584"/>
            <a:ext cx="218975" cy="248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43504" y="3217735"/>
            <a:ext cx="361785" cy="238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23801" y="3217735"/>
            <a:ext cx="390347" cy="238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260850"/>
            <a:ext cx="11520000" cy="37019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29827" y="2426671"/>
            <a:ext cx="875900" cy="267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79876" y="2999135"/>
            <a:ext cx="866380" cy="267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73562" y="2999135"/>
            <a:ext cx="390347" cy="248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70884" y="3581140"/>
            <a:ext cx="885421" cy="267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31678" y="3581140"/>
            <a:ext cx="542677" cy="238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4004810"/>
            <a:ext cx="11520000" cy="230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2184868" y="4766462"/>
            <a:ext cx="390347" cy="247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2775149" y="5918462"/>
            <a:ext cx="218975" cy="238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4041397" y="5918462"/>
            <a:ext cx="371305" cy="238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765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78413" y="1709341"/>
            <a:ext cx="285619" cy="228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240330" y="2205186"/>
            <a:ext cx="323702" cy="314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78413" y="3292230"/>
            <a:ext cx="285619" cy="228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40330" y="4331597"/>
            <a:ext cx="323702" cy="305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278413" y="4884655"/>
            <a:ext cx="285619" cy="228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10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95041" y="1757249"/>
            <a:ext cx="247537" cy="248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18016" y="2825585"/>
            <a:ext cx="238016" cy="238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55173" y="3884383"/>
            <a:ext cx="247537" cy="248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750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74545" y="1232860"/>
            <a:ext cx="238016" cy="248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05223" y="2828340"/>
            <a:ext cx="238016" cy="248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752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57705" y="3244215"/>
            <a:ext cx="8936355" cy="655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2022-11-20T14:40:13Z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