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9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15" y="683125"/>
            <a:ext cx="8640000" cy="5088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7790" y="2636490"/>
            <a:ext cx="4410496" cy="2991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110" y="547870"/>
            <a:ext cx="8640000" cy="4269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1936" y="2492072"/>
            <a:ext cx="4410496" cy="214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3436620"/>
            <a:ext cx="4770120" cy="693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0" y="2636520"/>
            <a:ext cx="310896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650"/>
            <a:ext cx="8640000" cy="533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15217" y="3122819"/>
            <a:ext cx="1009746" cy="476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3950" y="2909570"/>
            <a:ext cx="1609725" cy="180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96685" y="3194685"/>
            <a:ext cx="1628775" cy="1320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01110" y="2859405"/>
            <a:ext cx="1123950" cy="185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78093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21314" y="4989223"/>
            <a:ext cx="706031" cy="31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72625" y="4989223"/>
            <a:ext cx="714641" cy="31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48500" y="5722157"/>
            <a:ext cx="1334571" cy="405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63403" y="5722157"/>
            <a:ext cx="1334571" cy="405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-99195"/>
            <a:ext cx="8640000" cy="498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5531" y="435050"/>
            <a:ext cx="285777" cy="343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8089" y="435050"/>
            <a:ext cx="285777" cy="343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7571" y="1579863"/>
            <a:ext cx="295303" cy="343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38220" y="2438400"/>
            <a:ext cx="869315" cy="967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03823" y="2715135"/>
            <a:ext cx="285777" cy="343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4580755"/>
            <a:ext cx="8640000" cy="2393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2699385" y="5661025"/>
            <a:ext cx="695325" cy="109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6365875" y="5767705"/>
            <a:ext cx="537845" cy="98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1950" y="3115310"/>
            <a:ext cx="2966085" cy="253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74060" y="2189480"/>
            <a:ext cx="1684020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99990" y="2967990"/>
            <a:ext cx="2977515" cy="221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439660" y="2320925"/>
            <a:ext cx="1263650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12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4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805" y="948555"/>
            <a:ext cx="8640000" cy="4005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701" y="1196491"/>
            <a:ext cx="7830297" cy="3690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8505"/>
            <a:ext cx="84702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2022-11-21T13:58:44Z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