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460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2406" y="2910020"/>
            <a:ext cx="5143991" cy="219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447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1146675"/>
            <a:ext cx="8640000" cy="2972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556327"/>
            <a:ext cx="6744343" cy="2191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5778" y="1556327"/>
            <a:ext cx="914487" cy="43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7520" y="2636520"/>
            <a:ext cx="3108960" cy="80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3436620"/>
            <a:ext cx="708660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7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58900" y="4014431"/>
            <a:ext cx="533450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0179" y="4900802"/>
            <a:ext cx="685865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529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7590" y="2832519"/>
            <a:ext cx="285777" cy="34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5021" y="3718854"/>
            <a:ext cx="285777" cy="352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9343" y="3718854"/>
            <a:ext cx="533450" cy="352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7017" y="5501053"/>
            <a:ext cx="304829" cy="34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92650"/>
            <a:ext cx="8640000" cy="457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1870" y="1980478"/>
            <a:ext cx="542976" cy="3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2564" y="2877189"/>
            <a:ext cx="533450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0668" y="3764360"/>
            <a:ext cx="495347" cy="3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9543" y="4651531"/>
            <a:ext cx="1038324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9120" y="3199805"/>
            <a:ext cx="314355" cy="353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1633" y="2244021"/>
            <a:ext cx="333406" cy="35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6022" y="4028218"/>
            <a:ext cx="314355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505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906645"/>
            <a:ext cx="8640000" cy="449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268897"/>
            <a:ext cx="7820771" cy="392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