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70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3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836160"/>
            <a:ext cx="8640000" cy="4206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0040" y="3774440"/>
            <a:ext cx="757555" cy="1150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0915" y="3774440"/>
            <a:ext cx="784225" cy="1150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195" y="3429000"/>
            <a:ext cx="4693920" cy="670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492375"/>
            <a:ext cx="5295900" cy="7543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548505"/>
            <a:ext cx="71698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9265" y="5620153"/>
            <a:ext cx="371536" cy="363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86109" y="5651801"/>
            <a:ext cx="316201" cy="26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41809" y="5620153"/>
            <a:ext cx="371536" cy="363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115"/>
            <a:ext cx="8640000" cy="5071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6629" y="4413261"/>
            <a:ext cx="190518" cy="333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7114" y="4413261"/>
            <a:ext cx="190518" cy="333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8459" y="4403728"/>
            <a:ext cx="285777" cy="343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68470" y="4403728"/>
            <a:ext cx="304829" cy="343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00642" y="4689720"/>
            <a:ext cx="485821" cy="352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11050" y="4689720"/>
            <a:ext cx="504873" cy="352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38525" y="4966178"/>
            <a:ext cx="295303" cy="343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39010" y="4966178"/>
            <a:ext cx="314355" cy="343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48933" y="4966178"/>
            <a:ext cx="295303" cy="343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68470" y="4966178"/>
            <a:ext cx="285777" cy="343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2605"/>
            <a:ext cx="8640000" cy="574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27095" y="3611245"/>
            <a:ext cx="763905" cy="974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15280" y="3620770"/>
            <a:ext cx="572770" cy="96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2345" y="3620770"/>
            <a:ext cx="846455" cy="895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31540" y="4869815"/>
            <a:ext cx="687070" cy="83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14645" y="4869815"/>
            <a:ext cx="654050" cy="942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09815" y="4869815"/>
            <a:ext cx="694690" cy="851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565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89680" y="1967865"/>
            <a:ext cx="344805" cy="965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3705" y="1958340"/>
            <a:ext cx="405130" cy="96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17925" y="3435350"/>
            <a:ext cx="435610" cy="1100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53070" y="3435350"/>
            <a:ext cx="415290" cy="101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17290" y="4902200"/>
            <a:ext cx="470535" cy="1052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178165" y="4902200"/>
            <a:ext cx="491490" cy="104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  <p:bldP spid="11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72435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3852" y="4246877"/>
            <a:ext cx="5997696" cy="199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440" y="714240"/>
            <a:ext cx="8640000" cy="5415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4098" y="1772598"/>
            <a:ext cx="7173009" cy="4290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2022-11-21T15:24:22Z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