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73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76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83099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560" y="901565"/>
            <a:ext cx="8640000" cy="4615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456" y="1340273"/>
            <a:ext cx="7106328" cy="3881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21414" y="2837604"/>
            <a:ext cx="571554" cy="896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764405"/>
            <a:ext cx="8640000" cy="463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0721" y="1422572"/>
            <a:ext cx="295303" cy="35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21041" y="1422572"/>
            <a:ext cx="295303" cy="35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11427" y="2538596"/>
            <a:ext cx="276251" cy="34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67876" y="2815217"/>
            <a:ext cx="285777" cy="34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25693" y="3101377"/>
            <a:ext cx="428665" cy="34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58880" y="3902624"/>
            <a:ext cx="1000220" cy="438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82055" y="4742026"/>
            <a:ext cx="1000220" cy="448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3500755"/>
            <a:ext cx="6240780" cy="533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564765"/>
            <a:ext cx="5295900" cy="7543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35845" y="3712238"/>
            <a:ext cx="285777" cy="34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93618" y="3702701"/>
            <a:ext cx="285777" cy="34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6040" y="4827905"/>
            <a:ext cx="686435" cy="102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69120" y="5104654"/>
            <a:ext cx="285777" cy="333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764540"/>
            <a:ext cx="7526655" cy="4102100"/>
          </a:xfrm>
          <a:prstGeom prst="rect">
            <a:avLst/>
          </a:prstGeom>
        </p:spPr>
      </p:pic>
      <p:sp useBgFill="1">
        <p:nvSpPr>
          <p:cNvPr id="8" name="Rectangle 7"/>
          <p:cNvSpPr/>
          <p:nvPr/>
        </p:nvSpPr>
        <p:spPr bwMode="white">
          <a:xfrm>
            <a:off x="3851910" y="836295"/>
            <a:ext cx="470535" cy="82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7"/>
          <p:cNvSpPr/>
          <p:nvPr/>
        </p:nvSpPr>
        <p:spPr bwMode="white">
          <a:xfrm>
            <a:off x="7308215" y="980440"/>
            <a:ext cx="493395" cy="68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7"/>
          <p:cNvSpPr/>
          <p:nvPr/>
        </p:nvSpPr>
        <p:spPr bwMode="white">
          <a:xfrm>
            <a:off x="3833495" y="2276475"/>
            <a:ext cx="590550" cy="67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7"/>
          <p:cNvSpPr/>
          <p:nvPr/>
        </p:nvSpPr>
        <p:spPr bwMode="white">
          <a:xfrm>
            <a:off x="6838950" y="2614295"/>
            <a:ext cx="469265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7"/>
          <p:cNvSpPr/>
          <p:nvPr/>
        </p:nvSpPr>
        <p:spPr bwMode="white">
          <a:xfrm>
            <a:off x="6838950" y="2060575"/>
            <a:ext cx="44386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7"/>
          <p:cNvSpPr/>
          <p:nvPr/>
        </p:nvSpPr>
        <p:spPr bwMode="white">
          <a:xfrm flipH="1">
            <a:off x="6155690" y="3284855"/>
            <a:ext cx="1151890" cy="71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3419475" y="4149090"/>
            <a:ext cx="1198245" cy="682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6070"/>
            <a:ext cx="8640000" cy="353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41575" y="2530475"/>
            <a:ext cx="601980" cy="90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29480" y="2530475"/>
            <a:ext cx="648335" cy="102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67855" y="2465705"/>
            <a:ext cx="434975" cy="97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3140575"/>
            <a:ext cx="8640000" cy="317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2413000" y="5193665"/>
            <a:ext cx="528320" cy="1061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4537710" y="5193665"/>
            <a:ext cx="594995" cy="101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6782435" y="5121275"/>
            <a:ext cx="528320" cy="1134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12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1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7800" y="3549015"/>
            <a:ext cx="614680" cy="94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8870" y="3549015"/>
            <a:ext cx="520065" cy="109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1611" y="3825130"/>
            <a:ext cx="190518" cy="333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36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55285" y="1694180"/>
            <a:ext cx="407035" cy="102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2563" y="1971316"/>
            <a:ext cx="190518" cy="334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19720" y="1694180"/>
            <a:ext cx="530225" cy="97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54975" y="3079115"/>
            <a:ext cx="485140" cy="109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71470" y="3009265"/>
            <a:ext cx="504825" cy="107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28913" y="3355932"/>
            <a:ext cx="190518" cy="343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070" y="116070"/>
            <a:ext cx="8640000" cy="2411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2060440"/>
            <a:ext cx="8640000" cy="4647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89866" y="4217168"/>
            <a:ext cx="5277353" cy="2395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115"/>
            <a:ext cx="8640000" cy="4899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3450" y="2868295"/>
            <a:ext cx="7402830" cy="276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2022-11-25T08:11:19Z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