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8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63345" y="3483610"/>
            <a:ext cx="940435" cy="1151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47690" y="3483610"/>
            <a:ext cx="899160" cy="98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4355" y="1366520"/>
            <a:ext cx="768350" cy="102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154" y="1643201"/>
            <a:ext cx="190518" cy="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5757" y="2817334"/>
            <a:ext cx="190518" cy="33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97653" y="3361445"/>
            <a:ext cx="285777" cy="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3816" y="4258750"/>
            <a:ext cx="285777" cy="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83342" y="4812406"/>
            <a:ext cx="285777" cy="34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3520" y="3356610"/>
            <a:ext cx="6156960" cy="617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2564765"/>
            <a:ext cx="529590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7863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79803" y="2709140"/>
            <a:ext cx="182076" cy="303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8988" y="2952031"/>
            <a:ext cx="26010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3792" y="3203597"/>
            <a:ext cx="26877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4727" y="3932272"/>
            <a:ext cx="173405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3480" y="3932272"/>
            <a:ext cx="173405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70669" y="4175164"/>
            <a:ext cx="268778" cy="32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9423" y="4183838"/>
            <a:ext cx="26877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78716" y="4435405"/>
            <a:ext cx="26010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77470" y="4435405"/>
            <a:ext cx="26010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01267" y="5164079"/>
            <a:ext cx="26010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82680" y="5415646"/>
            <a:ext cx="173405" cy="303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01267" y="5667212"/>
            <a:ext cx="260108" cy="312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826635"/>
            <a:ext cx="8640000" cy="520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0723" y="921950"/>
            <a:ext cx="285777" cy="343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0723" y="1474778"/>
            <a:ext cx="285777" cy="33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6996" y="2265894"/>
            <a:ext cx="295303" cy="352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6996" y="2818722"/>
            <a:ext cx="285777" cy="343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2195830" y="4869180"/>
            <a:ext cx="2211070" cy="1268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5"/>
          <p:cNvSpPr/>
          <p:nvPr/>
        </p:nvSpPr>
        <p:spPr bwMode="white">
          <a:xfrm>
            <a:off x="5470525" y="4652645"/>
            <a:ext cx="2187575" cy="1586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93510" y="2170430"/>
            <a:ext cx="1533525" cy="166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4134236"/>
            <a:ext cx="295303" cy="34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3949" y="4134236"/>
            <a:ext cx="285777" cy="34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3398" y="4134236"/>
            <a:ext cx="295303" cy="343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8105" y="4411026"/>
            <a:ext cx="190518" cy="33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35448" y="4678272"/>
            <a:ext cx="295303" cy="35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73949" y="4678272"/>
            <a:ext cx="285777" cy="35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93398" y="4678272"/>
            <a:ext cx="295303" cy="353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4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1079500"/>
            <a:ext cx="1314450" cy="88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3119581"/>
            <a:ext cx="285777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3119581"/>
            <a:ext cx="295303" cy="3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3395973"/>
            <a:ext cx="190518" cy="33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4037" y="3672365"/>
            <a:ext cx="295303" cy="35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4952" y="3672365"/>
            <a:ext cx="295303" cy="352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95" y="-27440"/>
            <a:ext cx="8640000" cy="4692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54401" y="3339427"/>
            <a:ext cx="314355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31358" y="3339427"/>
            <a:ext cx="295303" cy="352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4401" y="3892624"/>
            <a:ext cx="314355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1358" y="3892624"/>
            <a:ext cx="295303" cy="343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4004810"/>
            <a:ext cx="8640000" cy="29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470785" y="4276090"/>
            <a:ext cx="34544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350385" y="4276090"/>
            <a:ext cx="571500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874635" y="4276090"/>
            <a:ext cx="495300" cy="53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625725" y="5994400"/>
            <a:ext cx="33464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5350510" y="5994400"/>
            <a:ext cx="337820" cy="489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8160385" y="5994400"/>
            <a:ext cx="33528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5195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09068" y="3164343"/>
            <a:ext cx="5277353" cy="2335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76115"/>
            <a:ext cx="8640000" cy="5718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1458" y="4259536"/>
            <a:ext cx="4658169" cy="1848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2022-11-21T15:23:27Z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