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60" r:id="rId4"/>
    <p:sldId id="261" r:id="rId5"/>
    <p:sldId id="262" r:id="rId6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20260"/>
            <a:ext cx="8640000" cy="4641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805" y="954905"/>
            <a:ext cx="8640000" cy="5056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605" y="3212465"/>
            <a:ext cx="7830185" cy="2713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4050" y="2564765"/>
            <a:ext cx="5295900" cy="7543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880" y="3572510"/>
            <a:ext cx="4968240" cy="525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04360"/>
            <a:ext cx="8640000" cy="5153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44260" y="2766862"/>
            <a:ext cx="981168" cy="447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44481" y="3633748"/>
            <a:ext cx="495347" cy="409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24811" y="4510160"/>
            <a:ext cx="190518" cy="342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86708" y="5053154"/>
            <a:ext cx="314355" cy="342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548505"/>
            <a:ext cx="8640000" cy="2418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6717" y="1753198"/>
            <a:ext cx="190518" cy="334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29661" y="1973102"/>
            <a:ext cx="2000441" cy="449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38613" y="2298178"/>
            <a:ext cx="295303" cy="344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2967220"/>
            <a:ext cx="8640000" cy="3018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5525096" y="3989458"/>
            <a:ext cx="304829" cy="343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7068293" y="4839731"/>
            <a:ext cx="190518" cy="343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2857841" y="5088126"/>
            <a:ext cx="504873" cy="410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7030190" y="5384288"/>
            <a:ext cx="314355" cy="343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640000" cy="533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04327" y="5027640"/>
            <a:ext cx="447717" cy="438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62100" y="5065760"/>
            <a:ext cx="381036" cy="324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86510" y="5065760"/>
            <a:ext cx="381036" cy="324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1124450"/>
            <a:ext cx="8640000" cy="3145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87655" y="3392851"/>
            <a:ext cx="447717" cy="447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78747" y="3392851"/>
            <a:ext cx="457243" cy="447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69838" y="3440507"/>
            <a:ext cx="381036" cy="324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6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9627" y="3719870"/>
            <a:ext cx="190518" cy="343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88304" y="3719870"/>
            <a:ext cx="190518" cy="343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69914" y="3719870"/>
            <a:ext cx="190518" cy="343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11523" y="4263093"/>
            <a:ext cx="304829" cy="343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50200" y="4263093"/>
            <a:ext cx="295303" cy="352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46077" y="4263093"/>
            <a:ext cx="504873" cy="352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695" y="44315"/>
            <a:ext cx="8640000" cy="3973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5695" y="1048385"/>
            <a:ext cx="1571625" cy="79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38855" y="1080135"/>
            <a:ext cx="758825" cy="792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54495" y="2073910"/>
            <a:ext cx="1672590" cy="545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795" y="3716520"/>
            <a:ext cx="8640000" cy="3073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077595" y="3797300"/>
            <a:ext cx="904875" cy="899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3859530" y="4045585"/>
            <a:ext cx="790575" cy="651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6527165" y="3931285"/>
            <a:ext cx="506730" cy="77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548505"/>
            <a:ext cx="8640000" cy="5598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63200" y="2417806"/>
            <a:ext cx="190518" cy="343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25096" y="2961429"/>
            <a:ext cx="314355" cy="343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63200" y="3753021"/>
            <a:ext cx="190518" cy="343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25096" y="4296645"/>
            <a:ext cx="295303" cy="352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77511" y="5088237"/>
            <a:ext cx="190518" cy="343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53674" y="5631860"/>
            <a:ext cx="495347" cy="343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2022-11-21T13:19:04Z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