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3866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260215"/>
            <a:ext cx="8640000" cy="541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1621" y="4283883"/>
            <a:ext cx="3677001" cy="45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0673" y="5199220"/>
            <a:ext cx="2914928" cy="4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190" y="3500755"/>
            <a:ext cx="5105400" cy="640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2636520"/>
            <a:ext cx="71094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01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15747" y="3203109"/>
            <a:ext cx="1981389" cy="4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5250" y="4127150"/>
            <a:ext cx="1981389" cy="4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8757" y="4127150"/>
            <a:ext cx="1486041" cy="4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40580"/>
            <a:ext cx="8640000" cy="55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9054" y="974237"/>
            <a:ext cx="190518" cy="3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4997" y="3748358"/>
            <a:ext cx="200044" cy="3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0002" y="4673065"/>
            <a:ext cx="190518" cy="3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0068" y="3245357"/>
            <a:ext cx="523925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499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434911" y="2874788"/>
            <a:ext cx="1009746" cy="4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7105" y="4838782"/>
            <a:ext cx="1971863" cy="4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8640000" cy="556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4690" y="1547690"/>
            <a:ext cx="1486041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0853" y="3405603"/>
            <a:ext cx="1971863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7502" y="4863350"/>
            <a:ext cx="504873" cy="4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515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4732" y="5281081"/>
            <a:ext cx="295303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2726" y="5281081"/>
            <a:ext cx="504873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718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5304" y="4856078"/>
            <a:ext cx="6134685" cy="1381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