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27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250" y="2042160"/>
            <a:ext cx="3519805" cy="306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764030" y="4220845"/>
            <a:ext cx="6584950" cy="160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70" y="808220"/>
            <a:ext cx="8640000" cy="333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854" y="1772295"/>
            <a:ext cx="4648643" cy="2119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73270"/>
            <a:ext cx="8640000" cy="5711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0289" y="4959565"/>
            <a:ext cx="7582624" cy="1287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1610" y="3572510"/>
            <a:ext cx="624078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64765"/>
            <a:ext cx="5943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5920" y="3231515"/>
            <a:ext cx="1494790" cy="92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9690" y="4272280"/>
            <a:ext cx="3105785" cy="2233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8430" y="4487545"/>
            <a:ext cx="2477135" cy="194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5960" y="3541395"/>
            <a:ext cx="1238250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1538298"/>
            <a:ext cx="1171686" cy="3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8271" y="1538298"/>
            <a:ext cx="1171686" cy="34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00" y="2503805"/>
            <a:ext cx="2505075" cy="181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78960" y="2485390"/>
            <a:ext cx="2466975" cy="182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5741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4622879" y="3376485"/>
            <a:ext cx="406494" cy="34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22879" y="5655894"/>
            <a:ext cx="406494" cy="340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232525" y="1844675"/>
            <a:ext cx="1933575" cy="206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8"/>
          <p:cNvSpPr/>
          <p:nvPr/>
        </p:nvSpPr>
        <p:spPr bwMode="white">
          <a:xfrm flipH="1">
            <a:off x="6231890" y="4220845"/>
            <a:ext cx="2032000" cy="217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38"/>
          <a:stretch>
            <a:fillRect/>
          </a:stretch>
        </p:blipFill>
        <p:spPr>
          <a:xfrm>
            <a:off x="395605" y="836295"/>
            <a:ext cx="7738010" cy="4433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78064" y="2523820"/>
            <a:ext cx="781124" cy="352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7590" y="3505905"/>
            <a:ext cx="428665" cy="3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1989" y="3505905"/>
            <a:ext cx="190518" cy="3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2331" y="4487990"/>
            <a:ext cx="647761" cy="333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7722" y="4478455"/>
            <a:ext cx="314355" cy="343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887"/>
          <a:stretch>
            <a:fillRect/>
          </a:stretch>
        </p:blipFill>
        <p:spPr>
          <a:xfrm>
            <a:off x="683260" y="1124585"/>
            <a:ext cx="6403240" cy="332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36832" y="1763430"/>
            <a:ext cx="743020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8255" y="2745743"/>
            <a:ext cx="704917" cy="343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8255" y="3728057"/>
            <a:ext cx="771598" cy="352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43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665" y="2930543"/>
            <a:ext cx="6630033" cy="212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