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6070"/>
            <a:ext cx="8640000" cy="4118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9850" y="3452804"/>
            <a:ext cx="285777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8659" y="3452804"/>
            <a:ext cx="190518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2893" y="3452804"/>
            <a:ext cx="285777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3932420"/>
            <a:ext cx="8640000" cy="2632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915971" y="5935259"/>
            <a:ext cx="285777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030943" y="5935259"/>
            <a:ext cx="504873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079014" y="5935259"/>
            <a:ext cx="285777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00" y="404360"/>
            <a:ext cx="8636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58041" y="4628995"/>
            <a:ext cx="466599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77603" y="4638532"/>
            <a:ext cx="1028423" cy="35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8996" y="4600386"/>
            <a:ext cx="1971144" cy="4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8140" y="5335270"/>
            <a:ext cx="274828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77603" y="5554028"/>
            <a:ext cx="1028423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760" y="2780665"/>
            <a:ext cx="5364480" cy="784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70" y="3572510"/>
            <a:ext cx="4747260" cy="75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39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28252" y="4098927"/>
            <a:ext cx="1000220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3401" y="4098927"/>
            <a:ext cx="1486041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8260" y="1423157"/>
            <a:ext cx="504873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1423157"/>
            <a:ext cx="295303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2328713"/>
            <a:ext cx="295303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5521988"/>
            <a:ext cx="781124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5294" y="5521988"/>
            <a:ext cx="790650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54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4523" y="1985528"/>
            <a:ext cx="457243" cy="5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5472" y="1956908"/>
            <a:ext cx="1981389" cy="44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5946" y="2853670"/>
            <a:ext cx="1981389" cy="45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5946" y="3750433"/>
            <a:ext cx="1505093" cy="467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3619" y="4656735"/>
            <a:ext cx="504873" cy="1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4093" y="4647195"/>
            <a:ext cx="2972083" cy="467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7609" y="4177227"/>
            <a:ext cx="1019272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514" y="4177227"/>
            <a:ext cx="752546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52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1063" y="2678977"/>
            <a:ext cx="1105005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4856" y="5376279"/>
            <a:ext cx="676339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8825" y="5376279"/>
            <a:ext cx="542976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24499" y="2304769"/>
            <a:ext cx="1838500" cy="225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6738" y="5435005"/>
            <a:ext cx="752546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5425475"/>
            <a:ext cx="781124" cy="35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092" y="5425475"/>
            <a:ext cx="1028798" cy="35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