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4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7519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860" y="2824933"/>
            <a:ext cx="6234253" cy="337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542790"/>
            <a:ext cx="8640000" cy="3620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708" y="1772021"/>
            <a:ext cx="7058699" cy="2182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3360420"/>
            <a:ext cx="4381500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636520"/>
            <a:ext cx="59436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7642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20260"/>
            <a:ext cx="7010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947" y="3550515"/>
            <a:ext cx="749733" cy="3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4067" y="3581441"/>
            <a:ext cx="224147" cy="26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1947" y="4285011"/>
            <a:ext cx="749733" cy="3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6338" y="4323669"/>
            <a:ext cx="216417" cy="25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6446" y="5027239"/>
            <a:ext cx="1120735" cy="34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4067" y="5050434"/>
            <a:ext cx="224147" cy="26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1947" y="5754004"/>
            <a:ext cx="749733" cy="3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4504" y="5792662"/>
            <a:ext cx="378731" cy="25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692650"/>
            <a:ext cx="8640000" cy="49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2206" y="797525"/>
            <a:ext cx="1000220" cy="4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2595" y="1652270"/>
            <a:ext cx="80264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3352" y="2551815"/>
            <a:ext cx="1009746" cy="46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5485" y="3265805"/>
            <a:ext cx="61849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5767" y="4296570"/>
            <a:ext cx="1000220" cy="46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3840" y="4981575"/>
            <a:ext cx="148590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35585"/>
            <a:ext cx="6353781" cy="1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3750" y="2035585"/>
            <a:ext cx="733495" cy="45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382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1052695"/>
            <a:ext cx="8640000" cy="443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7532" y="1337441"/>
            <a:ext cx="533450" cy="3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7786" y="2205112"/>
            <a:ext cx="542976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4779524"/>
            <a:ext cx="285777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