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3" r:id="rId6"/>
    <p:sldId id="27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91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76115"/>
            <a:ext cx="8640000" cy="40995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5560" y="976495"/>
            <a:ext cx="8640000" cy="4042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81987" y="3140980"/>
            <a:ext cx="1895656" cy="457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63376" y="3140980"/>
            <a:ext cx="2676780" cy="457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05692" y="4065892"/>
            <a:ext cx="5877486" cy="457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94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40057" y="3895486"/>
            <a:ext cx="1867078" cy="458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92868" y="3895486"/>
            <a:ext cx="2438632" cy="458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5184" y="4811713"/>
            <a:ext cx="5639338" cy="458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7585" y="3429000"/>
            <a:ext cx="4648200" cy="5943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890" y="2645410"/>
            <a:ext cx="4046220" cy="7162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692650"/>
            <a:ext cx="8640000" cy="4635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942565" y="3020083"/>
            <a:ext cx="990694" cy="457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79566" y="3897640"/>
            <a:ext cx="1000220" cy="448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27725" y="3897640"/>
            <a:ext cx="1000220" cy="448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23558" y="3897640"/>
            <a:ext cx="504873" cy="448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50989" y="4765658"/>
            <a:ext cx="1009746" cy="457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60" y="620260"/>
            <a:ext cx="74688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72095" y="3117084"/>
            <a:ext cx="856410" cy="395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80086" y="3125324"/>
            <a:ext cx="864645" cy="379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33240" y="5869358"/>
            <a:ext cx="872880" cy="395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36546" y="5869358"/>
            <a:ext cx="444674" cy="387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27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49980" y="1395284"/>
            <a:ext cx="1028798" cy="353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97653" y="2264704"/>
            <a:ext cx="533450" cy="343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07312" y="3143678"/>
            <a:ext cx="285777" cy="334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663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21181" y="2500260"/>
            <a:ext cx="485821" cy="362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07003" y="3548774"/>
            <a:ext cx="495347" cy="362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83535" y="4692650"/>
            <a:ext cx="428625" cy="179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59329" y="5636271"/>
            <a:ext cx="495347" cy="352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764405"/>
            <a:ext cx="8640000" cy="4023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05118" y="2890386"/>
            <a:ext cx="571554" cy="543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62925" y="3261995"/>
            <a:ext cx="429260" cy="612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37560" y="3205480"/>
            <a:ext cx="492125" cy="819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33740" y="4167882"/>
            <a:ext cx="533450" cy="343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696563" y="4167882"/>
            <a:ext cx="552502" cy="343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9" grpId="0" bldLvl="0" animBg="1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955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5560" y="907915"/>
            <a:ext cx="8640000" cy="3828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467360" y="908685"/>
            <a:ext cx="7496810" cy="2653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2022-11-08T02:00:00Z</dcterms:created>
  <dcterms:modified xsi:type="dcterms:W3CDTF">2022-11-21T12:08:25Z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