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60" r:id="rId4"/>
    <p:sldId id="261" r:id="rId5"/>
    <p:sldId id="263" r:id="rId6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08550"/>
            <a:ext cx="8640000" cy="4521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660" y="1188585"/>
            <a:ext cx="8640000" cy="2846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556" y="1484688"/>
            <a:ext cx="3981830" cy="2168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23904" y="1484688"/>
            <a:ext cx="3638897" cy="1327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6940" y="3429000"/>
            <a:ext cx="4770120" cy="609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0" y="2653665"/>
            <a:ext cx="347472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55440"/>
            <a:ext cx="8640000" cy="377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00630" y="3122930"/>
            <a:ext cx="666115" cy="612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90942" y="3207433"/>
            <a:ext cx="495347" cy="448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3932420"/>
            <a:ext cx="8640000" cy="2412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4185698" y="4847884"/>
            <a:ext cx="504873" cy="467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2137628" y="5677525"/>
            <a:ext cx="495347" cy="448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116070"/>
            <a:ext cx="8640000" cy="3574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160" y="3510145"/>
            <a:ext cx="8640000" cy="3334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5554233" y="3691173"/>
            <a:ext cx="504873" cy="45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4006215" y="4519930"/>
            <a:ext cx="1071880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3096549" y="5339486"/>
            <a:ext cx="990694" cy="45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887855" y="6158865"/>
            <a:ext cx="1198880" cy="523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2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59682" y="2329780"/>
            <a:ext cx="1324101" cy="410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12493" y="3484157"/>
            <a:ext cx="1305049" cy="400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64423" y="4819800"/>
            <a:ext cx="1495567" cy="419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22019" y="4829340"/>
            <a:ext cx="1295523" cy="400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404360"/>
            <a:ext cx="8640000" cy="5633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45781" y="4684434"/>
            <a:ext cx="981168" cy="457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54954" y="5504226"/>
            <a:ext cx="990694" cy="457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908550"/>
            <a:ext cx="8640000" cy="3463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5680" y="2110776"/>
            <a:ext cx="504873" cy="410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24920" y="2091693"/>
            <a:ext cx="1476515" cy="448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24258" y="2940885"/>
            <a:ext cx="514399" cy="457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8481" y="3799618"/>
            <a:ext cx="990694" cy="457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3680"/>
            <a:ext cx="8640000" cy="3948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3932420"/>
            <a:ext cx="8640000" cy="2758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236970" y="4175760"/>
            <a:ext cx="1096645" cy="56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547495" y="5085080"/>
            <a:ext cx="723900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6588125" y="5012690"/>
            <a:ext cx="1358265" cy="684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979930" y="5876925"/>
            <a:ext cx="723900" cy="511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99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31766" y="1165786"/>
            <a:ext cx="504873" cy="457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25922" y="2061778"/>
            <a:ext cx="723969" cy="352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5316" y="2871983"/>
            <a:ext cx="504873" cy="457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73861" y="2910110"/>
            <a:ext cx="771598" cy="352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97389" y="3767974"/>
            <a:ext cx="990694" cy="352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93662" y="3729847"/>
            <a:ext cx="504873" cy="457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25922" y="4625839"/>
            <a:ext cx="781124" cy="352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44842" y="5436044"/>
            <a:ext cx="514399" cy="457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02438" y="5483703"/>
            <a:ext cx="781124" cy="352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2022-11-21T11:56:30Z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