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637"/>
          <a:stretch>
            <a:fillRect/>
          </a:stretch>
        </p:blipFill>
        <p:spPr>
          <a:xfrm>
            <a:off x="827405" y="1700665"/>
            <a:ext cx="8639810" cy="4107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9401" y="2623294"/>
            <a:ext cx="6877706" cy="3032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401"/>
          <a:stretch>
            <a:fillRect/>
          </a:stretch>
        </p:blipFill>
        <p:spPr>
          <a:xfrm>
            <a:off x="-91440" y="794385"/>
            <a:ext cx="8639810" cy="877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548505"/>
            <a:ext cx="79987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67142" y="4288535"/>
            <a:ext cx="7019811" cy="2002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3120" y="3647440"/>
            <a:ext cx="4792980" cy="571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2564765"/>
            <a:ext cx="5372100" cy="922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92650"/>
            <a:ext cx="8640000" cy="5273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58765" y="3694430"/>
            <a:ext cx="838200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78930" y="4509135"/>
            <a:ext cx="1187450" cy="612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6400" y="5368925"/>
            <a:ext cx="1186180" cy="59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7695" y="1153160"/>
            <a:ext cx="568325" cy="974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35889" y="2111343"/>
            <a:ext cx="495347" cy="410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36242" y="3983040"/>
            <a:ext cx="504873" cy="410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32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2041" y="5839970"/>
            <a:ext cx="409614" cy="343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78513" y="3512450"/>
            <a:ext cx="1495567" cy="2394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36242" y="5839970"/>
            <a:ext cx="409614" cy="343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41292" y="3521989"/>
            <a:ext cx="1438412" cy="2384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06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2525" y="1772285"/>
            <a:ext cx="1438275" cy="581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5570" y="2622550"/>
            <a:ext cx="2266950" cy="290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59655" y="2679700"/>
            <a:ext cx="3000375" cy="369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6371590" y="1916430"/>
            <a:ext cx="1548765" cy="581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3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8635" y="1290320"/>
            <a:ext cx="1161415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3872" y="1290021"/>
            <a:ext cx="1419360" cy="353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243" y="2139655"/>
            <a:ext cx="1857552" cy="2739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02571" y="2139655"/>
            <a:ext cx="2467210" cy="2739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8640000" cy="4471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3134" y="3538607"/>
            <a:ext cx="3200705" cy="1258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5262" y="3490940"/>
            <a:ext cx="1486041" cy="45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2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2022-11-21T11:43:16Z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