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04360"/>
            <a:ext cx="76281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616014" y="2602254"/>
            <a:ext cx="269128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22476" y="2602254"/>
            <a:ext cx="252307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99607" y="2602254"/>
            <a:ext cx="260718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24424" y="3343307"/>
            <a:ext cx="252307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99607" y="3343307"/>
            <a:ext cx="260718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43193" y="4134886"/>
            <a:ext cx="168205" cy="29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616014" y="4134886"/>
            <a:ext cx="260718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03503" y="4134886"/>
            <a:ext cx="243897" cy="29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493145" y="4134886"/>
            <a:ext cx="277538" cy="29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199607" y="4134886"/>
            <a:ext cx="260718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122272" y="4884360"/>
            <a:ext cx="176615" cy="29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795093" y="4875938"/>
            <a:ext cx="269128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219910" y="5616991"/>
            <a:ext cx="252307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909552" y="5616991"/>
            <a:ext cx="277538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616014" y="5616991"/>
            <a:ext cx="260718" cy="311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122272" y="5625412"/>
            <a:ext cx="176615" cy="29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5795093" y="5625412"/>
            <a:ext cx="252307" cy="29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6526786" y="5625412"/>
            <a:ext cx="168205" cy="29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" y="3637280"/>
            <a:ext cx="8351520" cy="563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2564765"/>
            <a:ext cx="5372100" cy="922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973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6935" y="2985770"/>
            <a:ext cx="1255395" cy="848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960" y="3833495"/>
            <a:ext cx="2477135" cy="2870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77995" y="4058920"/>
            <a:ext cx="2931160" cy="2680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95645" y="2924810"/>
            <a:ext cx="1413510" cy="86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750" y="1091430"/>
            <a:ext cx="8640000" cy="449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0800" y="1276350"/>
            <a:ext cx="1452880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53860" y="1275715"/>
            <a:ext cx="1595755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1550" y="2258695"/>
            <a:ext cx="2551430" cy="282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72710" y="2259330"/>
            <a:ext cx="2839085" cy="2823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76115"/>
            <a:ext cx="77403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71689" y="4321812"/>
            <a:ext cx="1860415" cy="922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36500" y="4355996"/>
            <a:ext cx="1894551" cy="854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2605"/>
            <a:ext cx="8640000" cy="566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34025" y="5387469"/>
            <a:ext cx="419140" cy="352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3815" y="2945874"/>
            <a:ext cx="1771819" cy="2393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3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83386" y="4179515"/>
            <a:ext cx="409614" cy="352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3651" y="1747587"/>
            <a:ext cx="1771819" cy="2393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3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4235" y="2928856"/>
            <a:ext cx="3505534" cy="2973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332740"/>
            <a:ext cx="6757035" cy="2053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2348865"/>
            <a:ext cx="6757035" cy="3881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09930" y="4269740"/>
            <a:ext cx="6181725" cy="2244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2022-11-21T11:24:30Z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