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3"/>
    <p:sldId id="260" r:id="rId4"/>
    <p:sldId id="261" r:id="rId5"/>
    <p:sldId id="262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332605"/>
            <a:ext cx="67314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660" y="694555"/>
            <a:ext cx="8640000" cy="3853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460" y="980440"/>
            <a:ext cx="7801610" cy="3235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1720" y="3453765"/>
            <a:ext cx="4480560" cy="6705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810" y="2564765"/>
            <a:ext cx="3802380" cy="9372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56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264732" y="3570443"/>
            <a:ext cx="533450" cy="353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83078" y="4476926"/>
            <a:ext cx="781124" cy="353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84680" y="5393055"/>
            <a:ext cx="760095" cy="48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01030" y="5393055"/>
            <a:ext cx="982980" cy="502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-101735"/>
            <a:ext cx="8640000" cy="4585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30414" y="270043"/>
            <a:ext cx="743020" cy="343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72686" y="1175656"/>
            <a:ext cx="771598" cy="352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35508" y="2996415"/>
            <a:ext cx="285777" cy="352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15354" y="3911561"/>
            <a:ext cx="542976" cy="352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4047355"/>
            <a:ext cx="8640000" cy="2810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4258772" y="4380807"/>
            <a:ext cx="304829" cy="342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3020403" y="6210031"/>
            <a:ext cx="790650" cy="352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76115"/>
            <a:ext cx="8640000" cy="4566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67169" y="2611511"/>
            <a:ext cx="447717" cy="448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67169" y="4432317"/>
            <a:ext cx="447717" cy="448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32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03232" y="2330574"/>
            <a:ext cx="390562" cy="324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46077" y="4125292"/>
            <a:ext cx="447717" cy="439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16070"/>
            <a:ext cx="8640000" cy="2658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71117" y="1364536"/>
            <a:ext cx="314355" cy="352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3212330"/>
            <a:ext cx="8640000" cy="3224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3761485" y="4156712"/>
            <a:ext cx="314355" cy="352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20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92780" y="2330460"/>
            <a:ext cx="333406" cy="362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260215"/>
            <a:ext cx="85992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45265" y="2262455"/>
            <a:ext cx="4256965" cy="664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41748" y="2281434"/>
            <a:ext cx="1090314" cy="929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83189" y="4473460"/>
            <a:ext cx="1422148" cy="607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12122" y="4274185"/>
            <a:ext cx="2711563" cy="787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84168" y="4312142"/>
            <a:ext cx="2284919" cy="806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2022-11-08T02:00:00Z</dcterms:created>
  <dcterms:modified xsi:type="dcterms:W3CDTF">2022-11-21T11:12:22Z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