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857" y="3803199"/>
            <a:ext cx="4714286" cy="561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95" y="2492896"/>
            <a:ext cx="3123809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553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19739" y="2149454"/>
            <a:ext cx="238016" cy="2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9508" y="2711631"/>
            <a:ext cx="247537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0830" y="3264279"/>
            <a:ext cx="599801" cy="2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5524" y="3264279"/>
            <a:ext cx="609322" cy="2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71144" y="3902683"/>
            <a:ext cx="238016" cy="2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77723" y="5703554"/>
            <a:ext cx="238016" cy="2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298702"/>
            <a:ext cx="11520000" cy="3246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10524" y="1365101"/>
            <a:ext cx="418909" cy="25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34226" y="3002787"/>
            <a:ext cx="247537" cy="2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545509"/>
            <a:ext cx="11520000" cy="2835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017896" y="4271173"/>
            <a:ext cx="4484231" cy="35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863912" y="4271173"/>
            <a:ext cx="2123107" cy="35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922359" y="4834517"/>
            <a:ext cx="2941884" cy="3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551053" y="5388313"/>
            <a:ext cx="3846347" cy="35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5730623" y="5388313"/>
            <a:ext cx="2027900" cy="35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1560574" y="5942110"/>
            <a:ext cx="4750809" cy="3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6844541" y="5942110"/>
            <a:ext cx="2189752" cy="35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6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413355" y="3775799"/>
            <a:ext cx="4941223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3355" y="4337821"/>
            <a:ext cx="933024" cy="34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523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2022-11-08T02:00:00Z</dcterms:created>
  <dcterms:modified xsi:type="dcterms:W3CDTF">2022-11-27T15:05:37Z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