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4" r:id="rId7"/>
    <p:sldId id="265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5524" y="3801978"/>
            <a:ext cx="7180952" cy="59047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095" y="2492896"/>
            <a:ext cx="3123809" cy="76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476672"/>
            <a:ext cx="11520000" cy="56593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369169" y="2086811"/>
            <a:ext cx="771173" cy="352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58656" y="2124921"/>
            <a:ext cx="247537" cy="257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86293" y="2096339"/>
            <a:ext cx="761652" cy="333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41069" y="2725151"/>
            <a:ext cx="399867" cy="266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11317" y="2725151"/>
            <a:ext cx="714049" cy="266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053003" y="2725151"/>
            <a:ext cx="390347" cy="266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41069" y="3334908"/>
            <a:ext cx="571239" cy="257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835020" y="3334908"/>
            <a:ext cx="257057" cy="257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214855" y="3334908"/>
            <a:ext cx="238016" cy="257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197466" y="4497257"/>
            <a:ext cx="399867" cy="342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462722" y="4506785"/>
            <a:ext cx="399867" cy="342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464375" y="5097487"/>
            <a:ext cx="771173" cy="352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643615" y="5107014"/>
            <a:ext cx="399867" cy="342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909863" y="5107014"/>
            <a:ext cx="761652" cy="342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8082226" y="5745354"/>
            <a:ext cx="428429" cy="266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4026" y="224595"/>
            <a:ext cx="11520000" cy="29056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73447" y="1034376"/>
            <a:ext cx="2561057" cy="342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77249" y="1034376"/>
            <a:ext cx="2551537" cy="352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39761" y="2206178"/>
            <a:ext cx="3322710" cy="161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4026" y="3130282"/>
            <a:ext cx="11520000" cy="3476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3"/>
          <p:cNvSpPr/>
          <p:nvPr/>
        </p:nvSpPr>
        <p:spPr bwMode="white">
          <a:xfrm>
            <a:off x="2730902" y="5311717"/>
            <a:ext cx="390347" cy="257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4264039" y="5121199"/>
            <a:ext cx="609322" cy="457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5777513" y="5311717"/>
            <a:ext cx="390347" cy="257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8824125" y="5311717"/>
            <a:ext cx="390347" cy="257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7"/>
          <p:cNvSpPr/>
          <p:nvPr/>
        </p:nvSpPr>
        <p:spPr bwMode="white">
          <a:xfrm>
            <a:off x="1293282" y="6149998"/>
            <a:ext cx="247537" cy="276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8"/>
          <p:cNvSpPr/>
          <p:nvPr/>
        </p:nvSpPr>
        <p:spPr bwMode="white">
          <a:xfrm>
            <a:off x="1721711" y="6149998"/>
            <a:ext cx="409388" cy="276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9"/>
          <p:cNvSpPr/>
          <p:nvPr/>
        </p:nvSpPr>
        <p:spPr bwMode="white">
          <a:xfrm>
            <a:off x="4282769" y="6149998"/>
            <a:ext cx="238016" cy="276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0"/>
          <p:cNvSpPr/>
          <p:nvPr/>
        </p:nvSpPr>
        <p:spPr bwMode="white">
          <a:xfrm>
            <a:off x="4682637" y="6149998"/>
            <a:ext cx="437950" cy="276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1"/>
          <p:cNvSpPr/>
          <p:nvPr/>
        </p:nvSpPr>
        <p:spPr bwMode="white">
          <a:xfrm>
            <a:off x="7300819" y="6149998"/>
            <a:ext cx="287399" cy="276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2"/>
          <p:cNvSpPr/>
          <p:nvPr/>
        </p:nvSpPr>
        <p:spPr bwMode="white">
          <a:xfrm>
            <a:off x="10328389" y="6149998"/>
            <a:ext cx="238016" cy="276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3"/>
          <p:cNvSpPr/>
          <p:nvPr/>
        </p:nvSpPr>
        <p:spPr bwMode="white">
          <a:xfrm>
            <a:off x="10728257" y="6159524"/>
            <a:ext cx="428429" cy="2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1"/>
          <p:cNvSpPr/>
          <p:nvPr/>
        </p:nvSpPr>
        <p:spPr bwMode="white">
          <a:xfrm>
            <a:off x="7717058" y="6149997"/>
            <a:ext cx="447224" cy="276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27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900561" y="4165035"/>
            <a:ext cx="390347" cy="257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32066" y="4165035"/>
            <a:ext cx="238016" cy="257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57685" y="4783946"/>
            <a:ext cx="238016" cy="266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17</cp:revision>
  <dcterms:created xsi:type="dcterms:W3CDTF">2022-11-08T02:00:00Z</dcterms:created>
  <dcterms:modified xsi:type="dcterms:W3CDTF">2022-11-27T15:45:32Z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