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84" y="3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95" y="2492896"/>
            <a:ext cx="3123809" cy="761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666" y="3717485"/>
            <a:ext cx="4866667" cy="6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680" y="836712"/>
            <a:ext cx="11520000" cy="4689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86432" y="4439525"/>
            <a:ext cx="599801" cy="2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1473" y="4439525"/>
            <a:ext cx="599801" cy="2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55489" y="4439525"/>
            <a:ext cx="599801" cy="2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58068" y="5001868"/>
            <a:ext cx="1856528" cy="352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14002" y="5011400"/>
            <a:ext cx="1494743" cy="343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17539" y="5001868"/>
            <a:ext cx="1494743" cy="352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80000"/>
            <a:ext cx="11520000" cy="4557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26491" y="1871427"/>
            <a:ext cx="238016" cy="25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78094" y="1871427"/>
            <a:ext cx="238016" cy="25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20111" y="1871427"/>
            <a:ext cx="228495" cy="25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55053" y="2453078"/>
            <a:ext cx="390347" cy="324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49268" y="2472149"/>
            <a:ext cx="238016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12838" y="3072871"/>
            <a:ext cx="599801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21764" y="3072871"/>
            <a:ext cx="609322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92210" y="3673593"/>
            <a:ext cx="561719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62326" y="3673593"/>
            <a:ext cx="561719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07846" y="5103884"/>
            <a:ext cx="247537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73565" y="5103884"/>
            <a:ext cx="247537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968309" y="5103884"/>
            <a:ext cx="238016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814987" y="5103884"/>
            <a:ext cx="257057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8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08429" y="3555413"/>
            <a:ext cx="761652" cy="342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50446" y="3555413"/>
            <a:ext cx="761652" cy="342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80000"/>
            <a:ext cx="11520000" cy="2026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0757532" y="2093085"/>
            <a:ext cx="561719" cy="25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12640" y="2733432"/>
            <a:ext cx="533157" cy="25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271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14</cp:revision>
  <dcterms:created xsi:type="dcterms:W3CDTF">2022-11-08T02:00:00Z</dcterms:created>
  <dcterms:modified xsi:type="dcterms:W3CDTF">2022-11-26T03:54:22Z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