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571" y="3793675"/>
            <a:ext cx="5542857" cy="5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143" y="2492896"/>
            <a:ext cx="3485714" cy="7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272" y="188640"/>
            <a:ext cx="11520000" cy="4245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14924" y="3642289"/>
            <a:ext cx="228495" cy="257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22726" y="3747234"/>
            <a:ext cx="228495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4434148"/>
            <a:ext cx="11520000" cy="2289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660232" y="4567684"/>
            <a:ext cx="161851" cy="25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021025" y="4558146"/>
            <a:ext cx="552198" cy="26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65283"/>
            <a:ext cx="11520000" cy="2827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5036" y="1954897"/>
            <a:ext cx="4027239" cy="353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5499" y="1954897"/>
            <a:ext cx="3303669" cy="353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5036" y="2528059"/>
            <a:ext cx="3760661" cy="353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2881508"/>
            <a:ext cx="11520000" cy="328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8691549" y="3902921"/>
            <a:ext cx="228495" cy="25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8691549" y="4647502"/>
            <a:ext cx="228495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8624904" y="5516181"/>
            <a:ext cx="390347" cy="26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80000"/>
            <a:ext cx="11520000" cy="3312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455516" y="2712416"/>
            <a:ext cx="3665454" cy="343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65036" y="3285194"/>
            <a:ext cx="2846677" cy="343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717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15</cp:revision>
  <dcterms:created xsi:type="dcterms:W3CDTF">2022-11-08T02:00:00Z</dcterms:created>
  <dcterms:modified xsi:type="dcterms:W3CDTF">2022-11-27T15:05:08Z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