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60" r:id="rId4"/>
    <p:sldId id="261" r:id="rId5"/>
    <p:sldId id="262" r:id="rId6"/>
    <p:sldId id="263" r:id="rId7"/>
    <p:sldId id="264" r:id="rId8"/>
    <p:sldId id="265" r:id="rId9"/>
  </p:sldIdLst>
  <p:sldSz cx="12192000" cy="6858000"/>
  <p:notesSz cx="6858000" cy="9144000"/>
  <p:custDataLst>
    <p:tags r:id="rId13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109" d="100"/>
          <a:sy n="109" d="100"/>
        </p:scale>
        <p:origin x="636" y="96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gs" Target="tags/tag2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1" Type="http://schemas.openxmlformats.org/officeDocument/2006/relationships/tags" Target="../tags/tag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24765" y="0"/>
            <a:ext cx="12247245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48381" y="3749221"/>
            <a:ext cx="5095238" cy="590476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5524" y="2523079"/>
            <a:ext cx="3580952" cy="7619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991512"/>
            <a:ext cx="11520000" cy="48907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967206" y="4147148"/>
            <a:ext cx="3046611" cy="5148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774809" y="4147148"/>
            <a:ext cx="3046611" cy="5148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4851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529256" y="3451065"/>
            <a:ext cx="390347" cy="2571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567008" y="3451065"/>
            <a:ext cx="418909" cy="2571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290247" y="3451065"/>
            <a:ext cx="228495" cy="2571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232793" y="3451065"/>
            <a:ext cx="418909" cy="2571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089322" y="3451065"/>
            <a:ext cx="352264" cy="2571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8250842" y="3451065"/>
            <a:ext cx="228495" cy="2571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9783669" y="3451065"/>
            <a:ext cx="380826" cy="2571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10878545" y="3451065"/>
            <a:ext cx="409388" cy="2571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1929124" y="4022406"/>
            <a:ext cx="401122" cy="2666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4880528" y="4022406"/>
            <a:ext cx="281407" cy="2666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7489189" y="4031928"/>
            <a:ext cx="376617" cy="2475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10259702" y="4022406"/>
            <a:ext cx="388633" cy="2666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0" name="Rectangle 11"/>
          <p:cNvSpPr/>
          <p:nvPr/>
        </p:nvSpPr>
        <p:spPr bwMode="white">
          <a:xfrm>
            <a:off x="2448000" y="4031928"/>
            <a:ext cx="401122" cy="2666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1" name="Rectangle 12"/>
          <p:cNvSpPr/>
          <p:nvPr/>
        </p:nvSpPr>
        <p:spPr bwMode="white">
          <a:xfrm>
            <a:off x="5258701" y="4031927"/>
            <a:ext cx="450122" cy="2666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2" name="Rectangle 13"/>
          <p:cNvSpPr/>
          <p:nvPr/>
        </p:nvSpPr>
        <p:spPr bwMode="white">
          <a:xfrm>
            <a:off x="8050906" y="4024572"/>
            <a:ext cx="376617" cy="2475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3" name="Rectangle 15"/>
          <p:cNvSpPr/>
          <p:nvPr/>
        </p:nvSpPr>
        <p:spPr bwMode="white">
          <a:xfrm>
            <a:off x="10784273" y="4031926"/>
            <a:ext cx="388633" cy="2666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6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65368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024000" y="4104068"/>
            <a:ext cx="666446" cy="3052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422214" y="4094528"/>
            <a:ext cx="675966" cy="3148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83452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6"/>
          <p:cNvSpPr/>
          <p:nvPr/>
        </p:nvSpPr>
        <p:spPr bwMode="white">
          <a:xfrm>
            <a:off x="10448044" y="3563490"/>
            <a:ext cx="304661" cy="4925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0202578" y="4475744"/>
            <a:ext cx="742611" cy="2766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6"/>
          <p:cNvSpPr/>
          <p:nvPr/>
        </p:nvSpPr>
        <p:spPr bwMode="white">
          <a:xfrm>
            <a:off x="10527916" y="3563490"/>
            <a:ext cx="302009" cy="3810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-6985" y="0"/>
            <a:ext cx="12198985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UNIT_PLACING_PICTURE_USER_VIEWPORT" val="{&quot;height&quot;:9852,&quot;width&quot;:11940}"/>
</p:tagLst>
</file>

<file path=ppt/tags/tag2.xml><?xml version="1.0" encoding="utf-8"?>
<p:tagLst xmlns:p="http://schemas.openxmlformats.org/presentationml/2006/main">
  <p:tag name="KSO_WPP_MARK_KEY" val="b87776f7-315b-4f91-9c0d-abe51bfe101b"/>
  <p:tag name="COMMONDATA" val="eyJoZGlkIjoiMGI4MTk1OTY3ODM4ZTg3ZDU5ZmNiYWExM2RhNTY4NDA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4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杜～杜</cp:lastModifiedBy>
  <cp:revision>15</cp:revision>
  <dcterms:created xsi:type="dcterms:W3CDTF">2022-11-08T02:00:00Z</dcterms:created>
  <dcterms:modified xsi:type="dcterms:W3CDTF">2022-11-27T15:30:14Z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25AABBE1E74F464C9B2BDDB41B9BCC6C</vt:lpwstr>
  </property>
</Properties>
</file>