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428" y="3822247"/>
            <a:ext cx="4857143" cy="54285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333" y="2420888"/>
            <a:ext cx="5933333" cy="7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3920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15657" y="2932062"/>
            <a:ext cx="904462" cy="267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6784" y="3628462"/>
            <a:ext cx="3960439" cy="1285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4"/>
          <p:cNvSpPr/>
          <p:nvPr/>
        </p:nvSpPr>
        <p:spPr bwMode="white">
          <a:xfrm>
            <a:off x="6132081" y="2932062"/>
            <a:ext cx="904462" cy="267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7"/>
          <p:cNvSpPr/>
          <p:nvPr/>
        </p:nvSpPr>
        <p:spPr bwMode="white">
          <a:xfrm>
            <a:off x="4343208" y="3628462"/>
            <a:ext cx="3960439" cy="1285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4"/>
          <p:cNvSpPr/>
          <p:nvPr/>
        </p:nvSpPr>
        <p:spPr bwMode="white">
          <a:xfrm>
            <a:off x="9948505" y="2927890"/>
            <a:ext cx="904462" cy="267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9" name="Rectangle 7"/>
          <p:cNvSpPr/>
          <p:nvPr/>
        </p:nvSpPr>
        <p:spPr bwMode="white">
          <a:xfrm>
            <a:off x="8159632" y="3624290"/>
            <a:ext cx="3960439" cy="1285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271276"/>
            <a:ext cx="11520000" cy="3365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84541" y="1882756"/>
            <a:ext cx="3046611" cy="1673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92805" y="1911362"/>
            <a:ext cx="1808925" cy="1212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10590" y="1911362"/>
            <a:ext cx="1799404" cy="1068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3556379"/>
            <a:ext cx="11520000" cy="33290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3"/>
          <p:cNvSpPr/>
          <p:nvPr/>
        </p:nvSpPr>
        <p:spPr bwMode="white">
          <a:xfrm>
            <a:off x="2484078" y="5139802"/>
            <a:ext cx="4008198" cy="343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2465036" y="5788433"/>
            <a:ext cx="3303669" cy="352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674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14"/>
          <p:cNvSpPr/>
          <p:nvPr/>
        </p:nvSpPr>
        <p:spPr bwMode="white">
          <a:xfrm>
            <a:off x="2624132" y="4712807"/>
            <a:ext cx="4036760" cy="343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633652" y="5361182"/>
            <a:ext cx="3303669" cy="343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765931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12</cp:revision>
  <dcterms:created xsi:type="dcterms:W3CDTF">2022-11-08T02:00:00Z</dcterms:created>
  <dcterms:modified xsi:type="dcterms:W3CDTF">2022-11-27T15:03:49Z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