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476" y="3850818"/>
            <a:ext cx="4419048" cy="5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33" y="2420888"/>
            <a:ext cx="5933333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2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33586" y="4433663"/>
            <a:ext cx="571239" cy="2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8082" y="4433663"/>
            <a:ext cx="590280" cy="2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07371" y="4433663"/>
            <a:ext cx="599801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476672"/>
            <a:ext cx="11520000" cy="5490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88937" y="3679640"/>
            <a:ext cx="3846347" cy="35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98458" y="4261131"/>
            <a:ext cx="3665454" cy="343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07979" y="5443179"/>
            <a:ext cx="2027900" cy="35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54921" y="5443179"/>
            <a:ext cx="1780363" cy="35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48680"/>
            <a:ext cx="11520000" cy="3518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393359" y="2217136"/>
            <a:ext cx="3122776" cy="34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93359" y="2798712"/>
            <a:ext cx="4884099" cy="352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93359" y="3389822"/>
            <a:ext cx="3484561" cy="34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4066739"/>
            <a:ext cx="11520000" cy="1750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2144952" y="4774716"/>
            <a:ext cx="2941884" cy="344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2154473" y="5367887"/>
            <a:ext cx="4389024" cy="344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931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11</cp:revision>
  <dcterms:created xsi:type="dcterms:W3CDTF">2022-11-08T02:00:00Z</dcterms:created>
  <dcterms:modified xsi:type="dcterms:W3CDTF">2022-11-27T15:03:43Z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