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095" y="3784152"/>
            <a:ext cx="3923809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4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95438" y="4024739"/>
            <a:ext cx="599801" cy="2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1685" y="4024739"/>
            <a:ext cx="590280" cy="2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64826" y="4024739"/>
            <a:ext cx="599801" cy="2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85917" y="4872900"/>
            <a:ext cx="599801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60363" y="4872900"/>
            <a:ext cx="599801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32656"/>
            <a:ext cx="11520000" cy="2885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3157" y="1675244"/>
            <a:ext cx="1789884" cy="107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1421" y="1675244"/>
            <a:ext cx="2522975" cy="154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98314" y="1675244"/>
            <a:ext cx="2703867" cy="1542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217793"/>
            <a:ext cx="11520000" cy="3259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3"/>
          <p:cNvSpPr/>
          <p:nvPr/>
        </p:nvSpPr>
        <p:spPr bwMode="white">
          <a:xfrm>
            <a:off x="2652694" y="5409610"/>
            <a:ext cx="4008198" cy="35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2633652" y="5971858"/>
            <a:ext cx="4389024" cy="35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4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6033" y="1785535"/>
            <a:ext cx="4865057" cy="352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6512" y="2348056"/>
            <a:ext cx="3541685" cy="352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8677" y="2367125"/>
            <a:ext cx="1532826" cy="333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6033" y="2948715"/>
            <a:ext cx="1380495" cy="3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664" y="1052736"/>
            <a:ext cx="11520000" cy="305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485358" y="3129340"/>
            <a:ext cx="4008198" cy="352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66316" y="3691357"/>
            <a:ext cx="4027239" cy="352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46943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13</cp:revision>
  <dcterms:created xsi:type="dcterms:W3CDTF">2022-11-08T02:00:00Z</dcterms:created>
  <dcterms:modified xsi:type="dcterms:W3CDTF">2022-11-27T15:03:22Z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