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09" y="3538850"/>
            <a:ext cx="9752381" cy="1114286"/>
          </a:xfrm>
          <a:prstGeom prst="rect">
            <a:avLst/>
          </a:prstGeom>
        </p:spPr>
      </p:pic>
      <p:sp useBgFill="1">
        <p:nvSpPr>
          <p:cNvPr id="5" name="Rectangle 2"/>
          <p:cNvSpPr/>
          <p:nvPr/>
        </p:nvSpPr>
        <p:spPr bwMode="white">
          <a:xfrm>
            <a:off x="7320136" y="4095993"/>
            <a:ext cx="2592288" cy="55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27713"/>
            <a:ext cx="11520000" cy="3460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54380" y="1724021"/>
            <a:ext cx="599801" cy="26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4363" y="1933749"/>
            <a:ext cx="628363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2148" y="1933749"/>
            <a:ext cx="647404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40727" y="2381806"/>
            <a:ext cx="418909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30479" y="2381806"/>
            <a:ext cx="418909" cy="26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95370" y="2763130"/>
            <a:ext cx="414695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62005" y="2763130"/>
            <a:ext cx="362409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35603" y="3030058"/>
            <a:ext cx="418909" cy="26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19074" y="3459048"/>
            <a:ext cx="409388" cy="26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85086" y="3459048"/>
            <a:ext cx="384024" cy="26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30809" y="3687843"/>
            <a:ext cx="599801" cy="26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954770"/>
            <a:ext cx="11520000" cy="2034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3"/>
          <p:cNvSpPr/>
          <p:nvPr/>
        </p:nvSpPr>
        <p:spPr bwMode="white">
          <a:xfrm>
            <a:off x="2947438" y="4928985"/>
            <a:ext cx="599801" cy="26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5489454" y="4928985"/>
            <a:ext cx="599801" cy="26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8212363" y="4928985"/>
            <a:ext cx="599801" cy="26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10754380" y="4928985"/>
            <a:ext cx="599801" cy="26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/>
          <p:cNvSpPr/>
          <p:nvPr/>
        </p:nvSpPr>
        <p:spPr bwMode="white">
          <a:xfrm>
            <a:off x="2757024" y="5588014"/>
            <a:ext cx="609322" cy="25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8"/>
          <p:cNvSpPr/>
          <p:nvPr/>
        </p:nvSpPr>
        <p:spPr bwMode="white">
          <a:xfrm>
            <a:off x="5670347" y="5588014"/>
            <a:ext cx="599801" cy="25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9"/>
          <p:cNvSpPr/>
          <p:nvPr/>
        </p:nvSpPr>
        <p:spPr bwMode="white">
          <a:xfrm>
            <a:off x="8031471" y="5588014"/>
            <a:ext cx="599801" cy="25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0"/>
          <p:cNvSpPr/>
          <p:nvPr/>
        </p:nvSpPr>
        <p:spPr bwMode="white">
          <a:xfrm>
            <a:off x="10754380" y="5588014"/>
            <a:ext cx="599801" cy="25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016" y="293420"/>
            <a:ext cx="11520000" cy="3485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19338" y="1731294"/>
            <a:ext cx="628363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2925" y="1731294"/>
            <a:ext cx="637884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0759" y="1731294"/>
            <a:ext cx="437950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9817" y="2931110"/>
            <a:ext cx="637884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23404" y="2931110"/>
            <a:ext cx="647404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56032" y="2931110"/>
            <a:ext cx="637884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016" y="3778600"/>
            <a:ext cx="11520000" cy="2720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1049487" y="4656874"/>
            <a:ext cx="3132297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049487" y="5315580"/>
            <a:ext cx="3132297" cy="343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068528" y="5955193"/>
            <a:ext cx="4027239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8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614611" y="3471906"/>
            <a:ext cx="3484561" cy="34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22876" y="3471906"/>
            <a:ext cx="2589619" cy="333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24132" y="4119912"/>
            <a:ext cx="3836826" cy="34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64957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16</cp:revision>
  <dcterms:created xsi:type="dcterms:W3CDTF">2022-11-08T02:00:00Z</dcterms:created>
  <dcterms:modified xsi:type="dcterms:W3CDTF">2022-11-27T15:02:20Z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