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66" y="3740715"/>
            <a:ext cx="6466667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33" y="2551651"/>
            <a:ext cx="4733333" cy="7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1782"/>
            <a:ext cx="11520000" cy="348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49822" y="3095325"/>
            <a:ext cx="352264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1557" y="3095325"/>
            <a:ext cx="352264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18880" y="3095325"/>
            <a:ext cx="352264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429000"/>
            <a:ext cx="11520000" cy="315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8172070" y="4220481"/>
            <a:ext cx="771173" cy="35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810285" y="4849852"/>
            <a:ext cx="1494743" cy="343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810285" y="5469686"/>
            <a:ext cx="771173" cy="343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0000037" y="6089521"/>
            <a:ext cx="761652" cy="333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11" y="405559"/>
            <a:ext cx="11520000" cy="3423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2615" y="1645278"/>
            <a:ext cx="2903801" cy="124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1161" y="1645278"/>
            <a:ext cx="2913322" cy="124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11" y="3829091"/>
            <a:ext cx="11520000" cy="2552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902747" y="4737931"/>
            <a:ext cx="266429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735395" y="4737931"/>
            <a:ext cx="3096344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489190" y="3368962"/>
            <a:ext cx="238016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0963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