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7" d="100"/>
          <a:sy n="97" d="100"/>
        </p:scale>
        <p:origin x="84" y="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765" y="0"/>
            <a:ext cx="1224724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0762" y="2420888"/>
            <a:ext cx="3590476" cy="7619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9809" y="3774628"/>
            <a:ext cx="5552381" cy="590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865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100495" y="4418050"/>
            <a:ext cx="428429" cy="3528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85388" y="4456199"/>
            <a:ext cx="333223" cy="2670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108033" y="4456199"/>
            <a:ext cx="342743" cy="2670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021685" y="4408513"/>
            <a:ext cx="437950" cy="3528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385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10"/>
          <p:cNvSpPr/>
          <p:nvPr/>
        </p:nvSpPr>
        <p:spPr bwMode="white">
          <a:xfrm>
            <a:off x="3528595" y="3232747"/>
            <a:ext cx="247537" cy="266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174347" y="3232747"/>
            <a:ext cx="238016" cy="266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564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557157" y="4921705"/>
            <a:ext cx="333223" cy="257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688793" y="4893107"/>
            <a:ext cx="333223" cy="2859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975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5651702" y="2109239"/>
            <a:ext cx="390347" cy="2668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6985" y="0"/>
            <a:ext cx="12198985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55458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User</cp:lastModifiedBy>
  <cp:revision>12</cp:revision>
  <dcterms:created xsi:type="dcterms:W3CDTF">2022-11-08T02:00:00Z</dcterms:created>
  <dcterms:modified xsi:type="dcterms:W3CDTF">2022-11-26T02:38:54Z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25AABBE1E74F464C9B2BDDB41B9BCC6C</vt:lpwstr>
  </property>
</Properties>
</file>