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095" y="3765104"/>
            <a:ext cx="6123809" cy="60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762" y="2492896"/>
            <a:ext cx="6190476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85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33322" y="2824373"/>
            <a:ext cx="228495" cy="257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84925" y="2814841"/>
            <a:ext cx="238016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26942" y="2814841"/>
            <a:ext cx="238016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33322" y="3424896"/>
            <a:ext cx="228495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65818" y="3424896"/>
            <a:ext cx="247537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98578" y="3520217"/>
            <a:ext cx="409388" cy="57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27603" y="4034950"/>
            <a:ext cx="609322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00561" y="5436168"/>
            <a:ext cx="599801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80793" y="5436168"/>
            <a:ext cx="599801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355900" y="5436168"/>
            <a:ext cx="599801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526611" y="5436168"/>
            <a:ext cx="552198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0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43305" y="2540312"/>
            <a:ext cx="5655272" cy="167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26347" y="2635757"/>
            <a:ext cx="104727" cy="1498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4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22148" y="2853668"/>
            <a:ext cx="742611" cy="79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57553" y="3883540"/>
            <a:ext cx="247537" cy="267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56429" y="3883540"/>
            <a:ext cx="238016" cy="267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9480376" y="2853668"/>
            <a:ext cx="1080120" cy="743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0657671" y="2853668"/>
            <a:ext cx="1080120" cy="79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3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891041" y="4482641"/>
            <a:ext cx="599801" cy="27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80264" y="4482641"/>
            <a:ext cx="637884" cy="27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59966" y="4482641"/>
            <a:ext cx="628363" cy="27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092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11</cp:revision>
  <dcterms:created xsi:type="dcterms:W3CDTF">2022-11-08T02:00:00Z</dcterms:created>
  <dcterms:modified xsi:type="dcterms:W3CDTF">2022-11-27T15:00:04Z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